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65" r:id="rId4"/>
    <p:sldId id="266" r:id="rId5"/>
    <p:sldId id="271" r:id="rId6"/>
    <p:sldId id="272" r:id="rId7"/>
    <p:sldId id="273" r:id="rId8"/>
    <p:sldId id="274" r:id="rId9"/>
    <p:sldId id="267" r:id="rId10"/>
    <p:sldId id="268" r:id="rId11"/>
    <p:sldId id="269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57" r:id="rId22"/>
    <p:sldId id="256" r:id="rId23"/>
    <p:sldId id="258" r:id="rId24"/>
    <p:sldId id="259" r:id="rId25"/>
    <p:sldId id="260" r:id="rId26"/>
    <p:sldId id="261" r:id="rId27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4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9-30T07:23:45.959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3575 8584 971 0,'0'0'217'0,"0"0"-186"16,0 0-31-16,0 0-51 0,0 0-21 16,0 0-14-16,-11 14-18 0,11-14-63 0</inkml:trace>
  <inkml:trace contextRef="#ctx0" brushRef="#br0" timeOffset="830.05">3575 8584 804 0,'42'-58'301'0,"-40"50"-219"0,1-2-19 16,-1-1 95-1,0-1-13-15,1-3 6 0,-1-2-13 16,-2 4 13 0,0 3-2-16,0 0 14 15,0 2-68-15,0 3-29 16,0 4 9-16,0-1-26 0,-2 2-9 16,-1 0-7-16,-4 0-15 15,-3 0-12 1,-9 12-5-16,-2 16-1 0,-6 8 0 15,2 8 0-15,3 6 7 16,4 3-6-16,7-4 0 16,4 4 5-16,3-5-5 15,4 0 0-15,0 1 5 16,0 0-5-16,6 4 8 0,5 3-8 16,3 4-1-1,-1 2 2-15,3 2-1 0,-3 4 6 16,-1 0-5-1,-4 4-1-15,-5 8 0 0,-3-1 0 16,0 4 5 0,-7 5-6-16,-13 2-7 15,-7 3 6-15,-4-1 1 16,-3 1 0-16,-3 0 0 0,-1-8 0 16,2-8 0-16,4-15 0 15,5-13-6-15,6-14 5 16,5-10-21-16,7-11-9 0,5-9 5 15,2-3 4 1,2-2 0-16,0 0-26 16,0 0-10-16,4-10-37 15,7 4 40-15,3 4 33 16,1 2-14-16,3 16 20 0,-3 25 11 16,-1 18 5-1,-5 32 6-15,-7 34 14 0,-2 33 8 16,0 18-19-16,-2 3 28 15,-11-2 5-15,-1-12-4 16,3-1-2-16,7-13 3 16,4-12-23-1,0-15-5-15,0-10 9 16,4-20-9-16,5-19 1 0,-1-21-6 16,6-9 0-16,1 1-5 15,6-8 0-15,1 1-1 16,3-16-14-16,1-14-11 15,5-9-9-15,3 0 13 16,2-8-6-16,2-7-35 0,6-10-107 16,-10 7-194-1,-10-1-481-15</inkml:trace>
  <inkml:trace contextRef="#ctx0" brushRef="#br0" timeOffset="20727.84">26464 14841 133 0,'0'0'520'0,"0"0"-423"0,0 0-19 15,0 0 88-15,0 0-24 0,0 0 21 16,-22 0-13-16,22 0-51 16,0 0-19-1,0 0 3-15,0 0-21 16,0-4 3-16,0-3-5 0,0 2 22 15,0-1 1 1,0-2-21-16,0 4-12 0,-2-5 5 16,2 4-2-1,-3 0 8-15,1 5 8 0,2 0-11 16,-2-4-3-16,2 4-4 16,0 0-7-16,-2 0-18 15,2 0-13-15,0 0-7 16,-2 0-5-16,0 0 0 15,-4 0-1-15,0 4 0 16,-9 8-7-16,-4 13 6 16,-1 1 1-16,3 2 0 15,1 2 0-15,3-2 0 16,4 2 1-16,2 0 0 16,0 0-1-16,3 0 0 0,2 0 1 15,0-2 0 1,-1 2-1-16,3-2 0 15,0 4 1-15,0 3 0 16,0 1-1-16,0-1 0 0,0 0 0 16,5 2 0-1,1 2 0-15,-1-3 0 0,-1 0-1 16,1-1 1-16,-5-2 0 0,0-2 0 16,0-5 0-1,0 0 0-15,0-2 0 16,-7-2 1-16,-4-1-1 15,-2-2 0-15,-1 3 1 16,3-8 1-16,0 2-1 16,0-2-1-16,2-4-15 15,-1-1-64-15,2 8-49 16,1-2-126-16,1-8-300 0</inkml:trace>
  <inkml:trace contextRef="#ctx0" brushRef="#br0" timeOffset="21230.03">26275 16000 940 0,'0'0'577'0,"0"0"-409"15,0 0-16-15,0 0 23 16,0 0-29-16,0 0-17 16,0 0-61-16,-52-46-38 0,28 46-29 15,-5 14 5 1,-2 12 0-16,1 2 5 15,6 4 0-15,4 1 5 16,6 0-3-16,10-8-5 0,4-2-7 16,0-5-1-1,9-10-14-15,13-6-6 16,5-2-6-16,4-5-13 0,-2-18-19 16,-4-7-7-16,-2-2 12 15,-10 1 37-15,-7 0 16 16,-2 13 8-16,-4 4 52 15,0 10 56-15,0 4-63 16,0 0-44-16,-4 14-9 16,-2 12-1-16,1 10 0 15,5 0 0-15,0-2-10 16,25-6-27-16,28-16-44 16,-4-6-110-16,-2-6-164 0</inkml:trace>
  <inkml:trace contextRef="#ctx0" brushRef="#br0" timeOffset="22009.73">26440 14798 1395 0,'0'0'547'0,"0"0"-427"0,0 0-58 16,0 0 42-16,0 0-22 0,0 0-54 16,0 0-16-1,55 2-6-15,-23-2-5 16,5 0 6-16,1 0-7 16,1 0-34-16,3-3-105 0,-9-6-134 15,-8-3-325-15</inkml:trace>
  <inkml:trace contextRef="#ctx0" brushRef="#br0" timeOffset="22215.04">26629 14645 1502 0,'0'0'311'0,"0"0"-221"16,0 0-14-16,0 0 54 15,0 0-32-15,0 0-42 0,-114 113-22 16,101-59-21 0,9-1-13-16,4-3-16 15,4 2-95-15,18-16-134 16,1-19-152-16</inkml:trace>
  <inkml:trace contextRef="#ctx0" brushRef="#br0" timeOffset="22679.67">26859 14633 214 0,'0'0'1302'0,"0"0"-1109"0,0 0-102 16,0 0 73-1,0 0-21-15,-69 119-25 0,66-87-45 16,3 0-36 0,0-2-19-16,7-7-12 0,6-5-6 15,5-4-16 1,0-6-14-16,2-8 5 0,3 0-24 16,0-12-8-16,2-13 17 0,2-6 15 15,2-3-3 1,0-1 20-1,0 5 0-15,-2 6 6 0,-2 10 1 16,-4 6 1-16,0 8-1 0,-7 0 1 16,-4 0 7-1,-1 7-5-15,-9 4 4 16,0 7 7-16,-9 2 34 0,-22 0 11 16,-14 1-24-1,-8-3-15-15,-9-4-7 0,-4-6-6 16,2-7-6-1,6-1-15-15,3-9-78 0,14-9-103 16,14-5-303-16</inkml:trace>
  <inkml:trace contextRef="#ctx0" brushRef="#br0" timeOffset="23679.92">26656 15605 1640 0,'0'0'568'0,"0"0"-482"0,0 0-76 16,0 0 9-1,0 0 33-15,0 0-25 0,0 0-15 16,145-71-12 0,-94 36-15-16,0-6-13 0,-8-2-12 15,-10 2 19 1,-10-1 5-16,-15 8 16 0,-8 3 0 16,0 8 7-16,0 7 23 15,-2 6 5-15,-4 5-24 16,-4 5-11-1,2 5-11-15,-6 22 10 16,-4 18 1-16,0 16 9 0,1 17 18 16,1 9 23-1,3 8 17-15,3-1-33 0,2-2 8 16,3-6-18-16,-1-6-16 0,-1-9-6 16,-2-13-1-1,-2-12 5-15,-3-12-5 0,-1-6-1 16,-1-14 0-1,-4-5-11-15,2-9-5 0,1-5 10 16,7-22-16 0,10-19-27-16,0-7 32 0,21-10 17 15,21-7 0 1,11-2 0-16,12-8-23 0,5 4-26 16,3-8 3-16,-4 3 10 15,-7 2-35-15,-6 1-35 16,-13 11 7-16,-12 4 43 15,-14 16 56-15,-10 9 102 16,-7 14 44-16,0 9-23 16,0 15-38-16,-17 0-57 15,-8 22-27-15,-6 22 0 16,-3 14 11-16,5 13 10 0,11 8 8 16,9-4-11-1,9-4-1-15,0-9-11 0,13-13-7 16,14-8-26-16,7-10-18 15,0-12-40-15,17-19-102 16,-11 0-172 0,-6-14-501-16</inkml:trace>
  <inkml:trace contextRef="#ctx0" brushRef="#br0" timeOffset="24040.01">27472 15429 1560 0,'0'0'220'0,"0"0"-164"15,0 0 61 1,0 0 44-16,0 0-4 0,0 0-24 16,71 119-57-1,-71-87-18-15,0-1 4 0,-7-5-29 16,1-9-9-16,1-2-14 0,1-11-9 16,4-4-1-1,0 0-12-15,0-12-27 16,9-20-62-16,6-13-210 15,3-5 120-15,-7 0 25 0,-2 12 166 16,-9 16 72 0,0 16 152-16,0 6-131 0,0 8-54 15,-7 24 82 1,0 4-26-16,7 4-34 16,0 1-37-16,0-5-15 0,21-10-9 15,6-4-19-15,2-8-34 16,2-10-56-1,0-12-123-15,-6-16-76 16,-10-6-443-16</inkml:trace>
  <inkml:trace contextRef="#ctx0" brushRef="#br0" timeOffset="24200.01">27879 15233 1437 0,'0'0'392'15,"0"0"-215"-15,0 0 20 0,68 150-35 16,-57-79-74-1,-9 5-45-15,-2 5-22 0,0-1-21 16,-13-8-28 0,-1-6-110-16,3-21-214 0,7-22-688 0</inkml:trace>
  <inkml:trace contextRef="#ctx0" brushRef="#br0" timeOffset="24470.06">28370 15362 1918 0,'0'0'302'0,"0"0"-226"16,0 0-27-16,0 0 32 15,-145 47-18-15,114-12-11 16,6 3-17-16,9 0-14 15,12-1-19-15,4-10-2 16,0-4-38-16,23-10-12 16,8-8-8-16,4-5-49 15,4-10-64-15,5-48-98 16,-11 5-52-16,-8-5-216 0</inkml:trace>
  <inkml:trace contextRef="#ctx0" brushRef="#br0" timeOffset="24689.87">28394 14720 1737 0,'0'0'529'0,"0"0"-382"16,0 0-80-1,0 0-17-15,0 0-19 0,0 0-30 16,0 113 9-16,0-35 53 0,0 19-9 16,0 0 10-1,0-12-20-15,-4 13-21 16,2-3-13-16,2-5-10 15,0-11-8-15,0-8-46 0,0-11-79 16,6-8-84 0,4-20-127-16,-2-16-308 0</inkml:trace>
  <inkml:trace contextRef="#ctx0" brushRef="#br0" timeOffset="25089.82">28533 15424 1255 0,'0'0'489'0,"0"0"-436"16,0 0 49-16,0 0 133 16,0 0-93-16,0 0-67 15,0 0 8 1,100-9-15-16,-86 38 13 0,-6 9 10 0,-3 4-33 16,-5 9 13-1,0-7-29-15,0 0-18 0,-3-7-16 16,-3-2-8-1,0-12 1-15,0-11-1 0,4-5-16 16,2-7-18 0,0 0 14-16,10-28 1 15,17-18-132-15,4-16-82 16,0-4-110-16,-4 3 118 0,-12 19 225 16,-9 17 225-16,-6 18 56 15,0 9-143-15,-2 4-76 16,-11 18 33-1,4 7-29-15,2 4-15 0,7-1-26 16,2 3-9-16,30-3 4 16,13-4-20-16,15-2-5 15,36-13-95-15,-16-8-172 16,-9-5-646-16</inkml:trace>
  <inkml:trace contextRef="#ctx0" brushRef="#br0" timeOffset="31919.81">27237 14195 1045 0,'0'0'512'0,"0"0"-423"15,0 0-56-15,0 0 58 0,0 0 31 16,0 0-56-16,0 0-41 16,-21-53 37-16,11 52 5 0,-1-6-3 15,1 4-35 1,-9 3-18-16,-1 0-11 0,-5 0-2 15,-1 0-5 1,-3 0 7-16,0 2-1 0,2 2-1 16,3 0 1-1,3 0 0-15,4-2 0 16,5-2 1-16,6 2 0 0,1-2 0 16,3 0 0-16,0 0 0 15,-6 0 1-15,-11 5-1 16,-12 0-14-1,-14 7-33-15,-15 6 30 0,-15 5 6 16,-10 8 11-16,-11 1-2 16,-2 2 1-16,2 2 0 15,9-4-6-15,9-1 7 0,18-7 1 16,16-2 5 0,14-5-5-16,17-6 5 0,10 1-6 15,3-6-24 1,3 2 3-16,13 0 20 15,1 0-4-15,-1-3-7 16,-5 0-1-16,-7-5 12 0,-4 0 1 16,0 4 0-1,-2-1 1-15,-15 8-1 0,-10 7 1 16,-4-1 1-16,-5 10-2 16,-5-1 0-16,4 2 0 15,-3-2-6-15,2 2 6 16,0-1-1-16,4-1-5 15,3-3 5-15,6 4 1 16,4 3-1-16,5 2-13 16,1 4 4-16,-1 3 9 0,3 7-14 15,-4-3 9-15,2 1 6 16,1 2-1 0,2-5 1-16,0 3-1 0,-1-3 1 15,-3 8-1-15,-2-5 1 16,-2 0 0-16,-5-2 1 15,0-1 0 1,-5-6-1-16,4 4 1 0,-1-4-1 16,4 6 1-16,1 1-1 15,7 6 0-15,6 0 0 16,1 2-1-16,8-6-8 0,0 2 2 16,8-4 5-1,9-1 2-15,4-3-1 0,1 1 0 16,0-2 1-1,-2 1-1-15,-2 3 1 0,-5-2 0 16,-4-3-1 0,-3 5 0-16,0-2 0 0,-6-2 1 15,0 3 0 1,0-1 0-16,0 2 0 0,0-1 1 16,0-8 0-16,0-2-1 15,6-2 0-15,9-10 0 16,8 1 0-16,4-7 0 15,4-3-1-15,2 4 0 16,0-8-1-16,3 7 1 16,-3-5-1-16,4 5-6 15,-2-3 7-15,3 0 1 16,0 0-2-16,0 0-11 0,-4-1-10 16,-3-2 12-16,-4 2 10 15,-6-4-1-15,0 2 2 16,-1-3-1-16,-1 2-1 15,4-1 2-15,0 1 0 16,-2-5-8-16,-3 0 1 16,-4 0 0-16,-7 5 6 15,-3-5 0-15,-2 4 1 16,2-1 0-16,1 2 10 16,4 1-4-16,4 2-6 15,6 2 0-15,4-2 1 16,8 1 6-16,8-4-7 0,5-1-1 15,6-4 1 1,3 0 0-16,0 0 0 0,-1 0 0 16,-3 0 0-1,-5 0 0-15,-6 0 0 0,-5 0-14 16,-6 0-9-16,-2 10-18 0,0 3-6 16,-1-4-32-1,7-1 5-15,5-4 4 16,8 1-78-16,28-5-147 15,3 0-45-15,-8 0-346 0,-7-9 615 16,-29 6 71 0,-2 3 627-16,6-5-440 0,7 5-88 15,4-4-27 1,-1 4-17-16,1 0-2 0,2 0 34 16,-1 0-33-16,6-2-4 15,3-1-16-15,4-6-2 16,2-2-21-16,5-1-5 15,-3 3-3 1,-4-3 13-16,-6 6-9 0,-6 2 40 16,-11 0 12-16,-10 4-33 15,-4 0-10-15,-6 0 2 16,-3 0-4-16,1 0 15 0,1 0 22 16,3 4-27-1,4-4 9-15,6 0-4 0,4 0-17 16,7 0-10-1,5 0 0-15,5-8-2 0,-2-2-11 16,1-4-9 0,-2 2-30-16,-6-2 23 0,-6-4-3 15,-8 4-2-15,-8 1 21 0,-5 0 10 16,-3-2 1 0,-2 8 9-16,-2-8-7 0,4 7 6 15,3-1-7 1,5-3 0-16,8 1-1 0,4 3-1 15,7-2-22 1,1 2 14-16,-4 2 2 0,1 3-3 16,-7-2-12-1,-7 1-61-15,-7 4-10 16,-8 0-11-16,-7 0 14 0,0 0 90 16,-2 0 93-16,-11 9 5 15,-1 4-72-15,3-5-25 16,2 3-1-16,7-4-15 15,2-5-51-15,7 3-67 16,13-5-97-16</inkml:trace>
  <inkml:trace contextRef="#ctx0" brushRef="#br0" timeOffset="33443.17">29424 16561 929 0,'0'0'260'0,"0"0"-230"0,0 0-21 15,0 0-8 1,0 0 28-16,0 0-27 0,125-53-2 16,-94 32 0-1,3 1-38-15,0-2 26 16,-1-4 12-16,-2-6 18 0,0 1 32 0,-2-5-14 16,-2 4-36-1,-5-6-15-15,-4 6-1 16,-3 0 16-16,-3 0 17 15,-1 2 48-15,-5 2-14 16,2 2 43-16,-4-4 15 16,5 3-42-16,-1 4-67 0,4 1-13 15,1-5-30 1,3 6 16-16,1-4 0 0,-1-1-2 16,2 0 8-16,-2-1 21 15,-3-5-9 1,-2 6 9-16,-2-5 0 0,-3-1 15 15,-1 2 5 1,0 2 7-16,-5 2 25 0,0-2 3 16,0 6-6-1,0 1-4-15,-5 5 12 0,-6 0-18 16,-4 2-23-16,-1 2-8 16,-2 3 5-16,2-2 12 15,3 3-6-15,2-2-18 0,2 7 1 16,3-8-1-1,-2 3 8-15,6-5 4 0,2 4-12 16,0-8 0 0,0-4 21-16,0 1 1 0,6-2-21 15,4 0 5 1,-3 0-5-16,-1 0-2 0,-2 1 1 16,-1 1-1-16,-3 1 0 15,0-2 0-15,0 3 15 16,0-1-9-16,-11-2-5 15,-8 3 6-15,-2 0 0 16,-2 5-6-16,1-4-1 16,0 2 1-16,6 6-1 15,3-1 28-15,6 3 14 16,0-4-26-16,3 2-6 16,4-4 5-16,0 0-3 15,0 1-7-15,0-9-5 0,0 5 0 16,0 0 0-1,4-2 0-15,1 4 0 0,-5-5 0 16,0 2 0 0,0-5 0-16,0-1 0 0,-5 1 2 15,-5 0 4 1,-7 0 5-16,-2 0-10 0,-1 2-1 16,-7 0-5-16,-7 0-4 15,-1 2-3-15,-8 0-4 16,-3 0 15-16,-2 0 0 15,0 2 1-15,1 2-1 16,-2 0 1-16,2 2 0 0,3 1 1 16,3 4 0-1,3-3 6-15,7 1-6 16,2 2 0-16,5 1 0 16,-1-2 14-16,3-1-3 0,-2 4-11 15,1-4 8-15,-4 2-2 16,2 0-6-16,-4-1-1 15,4 3 0-15,-4 0 0 16,-3 0-1-16,1 1-11 16,-5 0-2-16,0-1 12 15,-1 2-4-15,-1-4 6 16,-3-1-1-16,3 4 0 16,1-8 1-16,-1 6 0 0,5-3 0 15,4 0 0 1,2 1 0-16,2 2 1 15,5 0 0-15,0-2 8 16,2 1 2-16,2 2 1 0,1 1-7 16,-1-1-4-1,1 0 0-15,-1 1 0 0,-2 1 0 16,-2-4 0-16,1 3-1 16,-4 0 1-16,-2 0-1 15,1 4-1-15,-3-4 1 0,2 4 0 16,4-2 0-1,0 2 0-15,3-2 0 0,3 2-1 16,2-2 1 0,-3-1 1-16,3 0 0 0,-1 1-1 15,1-2 2 1,-1 4-2-16,1-5 0 0,-1 2 1 16,-1-1-1-16,1 2 0 15,-3-1 0-15,1 3 0 16,-4 0 0-16,2-5 0 15,-2 3 0 1,0 0 1-16,2 0-1 0,-1 2 0 16,0-2 1-16,-1 0 1 15,1-3 11-15,-2 4 12 16,1-5 21-16,-2-1-7 16,0 2-11-16,-1-2-7 15,-2-5 2-15,1 4 9 0,-2 3-22 16,-3-4-10-1,-8 8-10-15,-2 1-63 0,-24 0-84 16,9 0-131 0,8 8-373-16</inkml:trace>
  <inkml:trace contextRef="#ctx0" brushRef="#br0" timeOffset="34634.57">29311 16485 945 0,'0'0'298'16,"0"0"-181"-16,0 0 2 0,0 0 28 15,0 0-30-15,0 0-60 16,0 0 41 0,2-4 16-16,-2 4 5 15,0 0-11-15,0 0-11 0,-14 0-43 16,-10 14-26-16,-14 8-28 0,-8 10-31 16,-39 20-74-1,11-8-143-15,7-7-310 0</inkml:trace>
  <inkml:trace contextRef="#ctx0" brushRef="#br0" timeOffset="35399.58">29399 16487 998 0,'0'0'839'0,"0"0"-684"0,0 0-85 16,0 0 69-16,0 0-64 15,0 0-69-15,0 0-6 16,54 0 0-16,-13 8-116 15,-6-8-265-15</inkml:trace>
  <inkml:trace contextRef="#ctx0" brushRef="#br0" timeOffset="36249.75">29402 16489 892 0,'0'0'305'0,"0"0"-305"15,0 0-707-15</inkml:trace>
  <inkml:trace contextRef="#ctx0" brushRef="#br0" timeOffset="36659.53">28771 16753 1362 0,'0'0'379'15,"0"0"-379"-15,0 0-39 16,0 0 23-16,127-44 14 15,-71 22-204-15,-2 0-379 0</inkml:trace>
  <inkml:trace contextRef="#ctx0" brushRef="#br0" timeOffset="36990.03">29355 16589 1136 0,'0'0'605'0,"0"0"-489"15,0 0-47-15,0 0 102 16,0 0-35-16,0 0-82 16,0 0-34-16,-6-6-13 15,6 6-7-15,11 0-40 16,2 0-90-16,9-4-43 16,-4 4-208-16,-5-4-950 0</inkml:trace>
  <inkml:trace contextRef="#ctx0" brushRef="#br0" timeOffset="37129.5">29355 16589 1267 0,'54'-42'839'0,"-61"42"-774"16,-13 0-65-16,2 2-95 15,-2 6-449-15</inkml:trace>
  <inkml:trace contextRef="#ctx0" brushRef="#br0" timeOffset="68604.55">12246 7386 409 0,'0'0'236'0,"0"0"-78"16,0 0-2-16,0 0-24 15,0 0-47-15,0 0 8 16,0-3 1-16,0 3-27 15,0 0-25 1,0 0-7-16,0 0 6 0,0 0 7 16,0 0 11-16,0 0 14 15,0 0-16-15,0 0-16 16,0 0-3-16,0-2-17 0,0 2 1 16,0 0-11-1,0 0-2-15,0 0 10 16,0 0-18-16,0 0 11 15,0 0-6-15,0 0 17 0,0 0-2 16,0 0-3 0,0 0 19-16,0 0-6 0,0 0 9 15,0 0 7 1,0 0 24-16,0 0-6 0,0 0-3 16,0 0-7-16,0 0 8 15,0 0 8-15,0 0-3 16,0 0-7-16,0 0-20 0,0 0-7 15,8 0-13 1,2 10-20-16,3 14 18 16,-1 14 16-16,-6 15-11 15,-6 33-12-15,-37 40-12 16,-28 21-21-16,1-22-233 0,6-37-713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9-30T07:58:14.531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1573 8460 322 0,'0'0'912'0,"0"0"-757"15,0 0-19-15,0 0-9 16,0 0-15-16,0 0 21 16,0-58 47-16,0 46-47 15,0 3-26-15,0-4-27 16,0 5-15-16,0-1 0 16,0 4-22-16,0 1 18 0,0 2-20 15,0 2-9 1,0 0-11-16,0 0 0 0,0 0 11 15,0 0-21 1,0 0-10-16,0 0 20 16,-2 0-21-16,0 16-1 0,0 16-25 15,0 12 26-15,-6 12 27 16,4 11-17-16,-2 2-4 16,-1 0 15-16,-3-4-21 15,2-2 0-15,-1-7 0 16,1-1 0-16,-2-4-1 15,1 0-11-15,3-3-52 16,4-4-81-16,2-6 0 16,0-8-166-16,4-9-32 15,7-12-495-15</inkml:trace>
  <inkml:trace contextRef="#ctx0" brushRef="#br0" timeOffset="389.35">1439 8427 818 0,'0'0'799'0,"0"0"-604"16,0 0-28-16,0 0-8 15,0 0-59-15,0 0 42 16,0 0-53-16,166-58-26 15,-104 54-37-15,7 4-20 16,-3 0-4-16,-5 0-2 16,-5 16-67-16,-11 3-61 15,-18 5-152-15,-12-2-226 16,-15-6-729-16</inkml:trace>
  <inkml:trace contextRef="#ctx0" brushRef="#br0" timeOffset="584.54">1391 8664 1726 0,'0'0'386'16,"0"0"-229"-16,0 0-98 16,0 0 6-16,149-40-34 15,-84 31 14-15,3 2-45 16,3 7-1-16,26 0-81 15,-22 5-216-15,-10 0-481 0</inkml:trace>
  <inkml:trace contextRef="#ctx0" brushRef="#br0" timeOffset="945.6">2367 8240 1332 0,'0'0'231'0,"0"0"-137"15,0 0 57-15,-141 37 7 16,97-7 43-16,4 9-56 16,9 5-46-16,8 7-38 15,17 7 10-15,6 1 6 16,2 1-36-16,27 0-28 16,7-3 10-16,6-7-23 15,3-4-52-15,19 0-91 16,-10-10-141-16,-12-14-267 0</inkml:trace>
  <inkml:trace contextRef="#ctx0" brushRef="#br0" timeOffset="1428.57">2416 8580 1001 0,'0'0'641'0,"0"0"-517"16,0 0-83-16,0 0 56 16,0 0 24-16,0 0 6 15,0 0-23-15,121-20-36 16,-108 56 7-16,-7 8 23 16,-2 5-27-16,-4 1-1 0,0-4-40 15,0-3 1-15,-4-8-18 16,-2-3-10-16,-1-9 3 15,3-6-6-15,2-8 0 16,2-4-64-16,0-5-21 16,2 0 26-16,17-22 22 15,8-14-162-15,0-12-308 16,0-8-163-16,-5-5 54 16,-6 3 616-16,-8 10 219 15,-5 10 38-15,-3 14 99 16,0 11 0-16,0 6-88 15,0 7-83-15,0 7-141 16,0 18 12-16,0 13 34 16,2 6-11-16,16 7-2 15,6-3-52-15,5-2-24 0,5-6 1 16,6-8-2-16,3-6-60 16,19-8-115-16,-11-8-119 15,-6-8-223-15</inkml:trace>
  <inkml:trace contextRef="#ctx0" brushRef="#br0" timeOffset="1657.07">3292 8263 1502 0,'0'0'314'15,"0"0"-192"-15,0 0 38 16,42 135-26-16,-33-73-19 0,-2 6-1 16,-7 7-74-16,0 0-25 15,-5 3-9-15,-19 1-6 16,-18 16-73-16,4-22-191 16,2-16-501-16</inkml:trace>
  <inkml:trace contextRef="#ctx0" brushRef="#br0" timeOffset="2228.05">3635 8663 477 0,'0'0'1402'16,"0"0"-1086"-16,0 0-145 16,0 0-19-16,0 0-5 15,0 0-26-15,0 0-37 16,-2 0-40-16,7 0-14 0,8 0-30 16,9 0 6-16,5 0 1 15,6 0-6-15,1 0-2 16,3 5-4-16,0 5-22 15,-2 1-47-15,-1 5-116 16,-10-4-131-16,-11-3-300 0</inkml:trace>
  <inkml:trace contextRef="#ctx0" brushRef="#br0" timeOffset="2380.56">3584 8825 1892 0,'0'0'537'0,"0"0"-448"16,0 0-77-16,0 0 19 16,0 0-30-16,176 0-1 0,-118 0-74 15,-11 0-440-15</inkml:trace>
  <inkml:trace contextRef="#ctx0" brushRef="#br0" timeOffset="4077.57">4819 6312 367 0,'0'0'870'0,"0"0"-647"15,0 0-93-15,0 0 7 16,0 0-22-16,0 0 17 16,0 0 0-16,-4-28-47 0,-1 24-12 15,-6 2-14-15,-2 2-51 16,-5 0-7-16,-7 0 7 16,-2 4-8-16,-2 12 9 15,-2 7-8-15,2 1 18 16,3 3 8-16,1 4-19 15,5 1 0-15,5 4 14 16,3 4 3-16,3 2 8 16,3 6-21-16,6 4-11 15,0 4 20-15,0 2-20 16,0 4 10-16,6 4 20 16,7-1-13-16,5 6 1 15,1 1-17-15,0-2-1 0,2-3 12 16,-1 0-13-16,-3-5 0 15,1 2 0-15,-2 0 0 16,-3 6 14-16,-4 3-14 16,-5 5 1-16,-4 2 20 15,0 4-10-15,-8 3 7 16,-13 1-2-16,-3-4-10 16,-8 1-2-16,-3-5-4 15,-3 0 1-15,1-4 4 16,0 0-5-16,6-4-2 15,7-4 1-15,6-3-57 16,9-1 7-16,7 1-11 16,2 0 8-16,0 8 23 15,0 4-17-15,0 20 26 0,2 24 15 16,-2 27 5-16,0 9 2 16,-14-6 0-16,-3-12 0 15,-1-23 15-15,3-4-1 16,3-1 28-16,1-17 0 15,7-16-2-15,0-13-9 16,4-6 2-16,0 14-5 16,0 8-1-16,0 6-18 15,11-9-3-15,11-7-6 16,7-11 9-16,4-13-9 16,7-6-15-16,2-11-31 0,1-6 2 15,-3-8-46 1,5-2-109-16,-9-6-163 0,-12-5-611 15</inkml:trace>
  <inkml:trace contextRef="#ctx0" brushRef="#br0" timeOffset="57650.59">10158 6382 677 0,'0'0'328'0,"0"0"-198"16,0 0-101-16,0 0-11 0,0 0-18 15,0 0 1-15,-22-8 12 16,11 6 0-16,-1-2 25 16,-1 3-1-16,-1-1 5 15,-1 2 25-15,-16 0-67 16,4 0-98-16,-2 3-154 0</inkml:trace>
  <inkml:trace contextRef="#ctx0" brushRef="#br0" timeOffset="58874.75">9822 6324 392 0,'0'0'930'0,"0"0"-631"16,0 0-153-16,0 0-77 16,0 0-6-16,0 0-2 15,0 0 24-15,0-8 45 16,0 4-74-16,0-1 1 15,0-4-5-15,0 2-9 16,0 0 20-16,2-2-43 16,15 0-3-16,3 1-10 15,5 2-5-15,2 3-2 16,-1 3 1-16,-1 0-1 0,-3 0 2 16,-4 15-2-16,0 5 7 15,-4 6 14-15,-4 2-20 16,-3 4 5-16,-5 1 9 15,-2 3-5-15,0-3 34 16,0 2-5-16,-9-5-38 16,-5-2 53-16,1-6-52 15,3-5-2-15,2-2 10 16,2-5-10-16,4-6 9 16,2-1-9-16,0-3 0 15,0 0 16-15,0 0-10 16,0-17-12-16,16-10-83 15,7-8-38-15,6-5 43 16,0-3-30-16,0 4-5 0,-4 4 102 16,-9 9-11-16,-5 10 28 15,-7 4 75-15,-1 11 21 16,-3 1-25-16,0 0-71 16,0 13 12-16,-9 13 4 15,-2 6 2-15,6 5 19 16,5 0-22-16,0-2-5 15,12-1 17-15,14-4-27 16,8-4-9-16,8-2 3 16,30-4-102-16,-10-8-139 15,-9-8-269-15</inkml:trace>
  <inkml:trace contextRef="#ctx0" brushRef="#br0" timeOffset="59387.91">10945 6280 1506 0,'0'0'352'16,"0"0"-147"-16,0 0-117 15,0 0-50-15,0 0-14 16,0 0 31-16,0 0 32 15,-101 66-26-15,61-33 16 16,3 1-65-16,0-2 21 16,6-3-11-16,7-4-21 15,6-4 16-15,5-7-17 16,6-3 0-16,7-3-18 0,0 0 6 16,0-3-7-1,16 4 8-15,11-1 11 0,6 4 16 16,5 0-16-16,-1 0 0 15,0 2 0-15,-6 0 0 16,-5 2 0-16,-2 0-21 16,-3 2-66-16,-1 5-91 15,-5-3-110-15,-8-8-618 0</inkml:trace>
  <inkml:trace contextRef="#ctx0" brushRef="#br0" timeOffset="59574.43">10668 6728 1927 0,'0'0'467'15,"0"0"-451"-15,0 0-15 16,0 0 13-16,0 0 4 16,0 0-7-16,116 70-10 15,-69-53-1-15,20 4-46 16,-11-5-203-16,-10-8-135 0</inkml:trace>
  <inkml:trace contextRef="#ctx0" brushRef="#br0" timeOffset="59921.75">11390 6685 1227 0,'0'0'219'0,"0"0"-219"16,0 0-73-16,0 0 34 15,0 0 32-15,0 0 14 16,0 0 22-16,96-124-28 16,-91 83 0-16,0-3 60 15,1-2 117-15,-2 2 92 16,3 8-3-16,-1 8-61 15,-3 10-64-15,0 12-54 16,-3 6-79-16,0 0-9 16,0 26-15-16,0 15 15 0,0 15 4 15,0 13-4-15,0 12-7 16,-12 27-124-16,3-17-207 16,1-21-621-16</inkml:trace>
  <inkml:trace contextRef="#ctx0" brushRef="#br0" timeOffset="61254.33">10053 7657 1287 0,'0'0'369'15,"0"0"-222"-15,0 0-50 0,0 0 61 16,0 0-40-16,0 0-27 15,0 0 5-15,-13-35-41 16,13 24 28-16,0 2-26 16,0 1-26-16,11 1 33 15,-1 3-56-15,7 4-7 16,-1 0-2-16,1 4-4 16,1 15 5-16,-1 3 0 15,-1 6 0-15,-7 5 27 16,-2 2-17-16,-5 2 12 15,-2-2 8-15,0-1-15 16,0-1 6-16,-9-8-21 16,3-2 0-16,-1-7 9 0,2-4-9 15,1-2 0 1,1-5-6-16,1-2 12 0,2-3-12 16,0 0 6-16,0 0 0 15,0-10-29-15,14-16-38 16,8-9-82-16,2-7 37 15,3-4-15-15,-2 4 7 16,-5 4 63-16,-5 9 57 16,-6 4 19-16,-5 9 63 15,-4 8 17-15,0 6 20 16,0 2-109-16,0 2 2 16,-15 20-12-16,-1 7 1 15,3 6 83-15,0 5-41 16,8 1-2-16,5-4-6 15,0 1-34-15,8-2-2 0,13-4-8 16,8-1-87-16,23-5 15 16,-8-8-227-16,-1-12-308 0</inkml:trace>
  <inkml:trace contextRef="#ctx0" brushRef="#br0" timeOffset="61637.3">10960 7664 1341 0,'0'0'352'15,"0"0"-255"-15,0 0-97 16,0 0 57-16,0 0 28 16,0 0 26-16,0 0 5 15,-143 129-39-15,110-100-15 16,4-2-41-16,7-6-21 16,6-3 27-16,10-3-27 15,6-5-8-15,0 0 7 16,0-2 2-16,17 0-1 0,6 2 0 15,3-1 0 1,1 5 3-16,0 0-1 0,-2 6-4 16,-8-3-10-16,-3 7-165 15,-7-6-75-15,-7-5-461 0</inkml:trace>
  <inkml:trace contextRef="#ctx0" brushRef="#br0" timeOffset="61785.21">10675 8065 1829 0,'0'0'468'0,"0"0"-418"15,0 0-31-15,152 1-19 16,-104 11 1-16,8 14-22 16,-14 1-23-16,-15-5-298 0</inkml:trace>
  <inkml:trace contextRef="#ctx0" brushRef="#br0" timeOffset="62511.4">9895 7574 1243 0,'0'0'344'0,"0"0"-237"15,0 0-88-15,0 0 3 0,0 0 105 16,0 0 16 0,-71 117 19-16,36-68-60 0,2 1-2 15,-5 0-48-15,3-2-16 16,4-4-24-16,2-5-5 16,6-10 7-16,8-4-14 15,9-11 0-15,6-4-8 16,0-4 23-16,2-3-24 15,19 4 18-15,11 1 1 16,6 2 25-16,4 0-35 16,0 0 0-16,-3 2-14 15,-2 9-27-15,-8-1-158 0,-13-6-427 16</inkml:trace>
  <inkml:trace contextRef="#ctx0" brushRef="#br0" timeOffset="62959.5">9003 7977 1629 0,'0'0'377'0,"0"0"-183"0,0 0-107 16,0 0-32-16,0 0-11 15,0 0-36-15,0 0 13 16,98-123-21-16,-75 85-21 15,1-4 20-15,-4-4-19 16,0 1 18-16,-5 7 2 16,-6 4 33-16,-1 17 86 15,-6 9-30-15,-2 8-77 16,0 10-12-16,-2 26-19 16,-10 14 19-16,1 17 6 0,0 12 5 15,6 9-22 1,3 4-12-16,2 11-117 15,18-23-210-15,5-26-1462 0</inkml:trace>
  <inkml:trace contextRef="#ctx0" brushRef="#br0" timeOffset="63886.73">11544 7858 1270 0,'0'0'503'16,"0"0"-363"-16,0 0 57 16,0 0-41-16,0 0-28 15,0 0-10-15,0 0-34 0,-19-65-44 16,29 46-30-1,11 1-10-15,0 2-10 0,2 4-8 16,-1 6 0-16,-4 4-3 16,-4 2 21-16,-6 4-13 15,-3 18 5-15,-5 7 16 16,-9 12-4-16,-24 6 28 16,-9 1-13-16,-3-5 39 15,7-7-50-15,11-11 5 16,11-9-13-16,12-10 12 15,4-2-12-15,9-2 0 16,22 0 1-16,16 0 26 16,11 0-27-16,4 2-21 15,14 4-85-15,-15 2-121 0,-22-3-399 16</inkml:trace>
  <inkml:trace contextRef="#ctx0" brushRef="#br0" timeOffset="64986.49">10310 8863 856 0,'0'0'544'0,"0"0"-344"16,0 0-73-16,0 0 25 16,0 0 11-16,0 0-15 15,0 0-54-15,-14-35 34 16,14 26-70-16,0-1-6 0,0 2-9 16,0 0 4-1,0 0-16-15,12 2-31 0,1 0-5 16,5 6-17-16,-5 0 16 15,0 0-1-15,-2 18-8 16,-6 7 15-16,-5 6 7 16,0 3 11-16,0 0 18 15,-11 0 13-15,-3-4-34 16,5-6 2-16,1-5-17 16,2-7 0-16,4-8 13 15,0-3-13-15,2-1 0 16,0 0 10-16,0 0 2 15,0 0-16-15,12-20 4 16,12-11-126-16,5-13-27 16,5-1-134-16,-6 3 160 0,-5 4 126 15,-12 13 1-15,-6 16 140 16,-5 9-74-16,0 0-64 16,-12 24 55-16,-3 6 46 15,3 3-69-15,6-2 41 16,6-2-74-16,0 3 16 15,22-3-17-15,30 10-22 16,-6-10-30-16,-3-10-329 0</inkml:trace>
  <inkml:trace contextRef="#ctx0" brushRef="#br0" timeOffset="65803.97">11154 8682 487 0,'0'0'1085'16,"0"0"-802"-16,0 0-138 15,0 0-45-15,0 0 7 16,0 0-24-16,0 0-71 16,-5 7 12-16,-12 15-23 15,-10 10 5-15,-4 6 85 0,-2 2-65 16,-1-4 4-16,10-7-16 16,3-6-6-16,8-9 13 15,6-5-21-15,5-2 8 16,2-5 1-16,0 1-3 15,0-3 11-15,14 7 7 16,5 1-7-16,4 0 14 16,-1 3-31-16,1-1 0 15,-4 1-6-15,2 1 6 16,-3 2-48-16,-3 2-36 16,-1 4-126-16,-8-3-185 15,-4-8-675-15</inkml:trace>
  <inkml:trace contextRef="#ctx0" brushRef="#br0" timeOffset="65968.22">10875 9046 1943 0,'0'0'615'0,"0"0"-510"16,0 0-53-16,0 0-52 15,0 0 12-15,0 0-8 16,0 0-4-16,132 46-31 15,-69-16-90-15,-13-4-91 16,-2-10-423-16</inkml:trace>
  <inkml:trace contextRef="#ctx0" brushRef="#br0" timeOffset="66702.92">11705 8756 611 0,'0'0'1137'16,"0"0"-768"-16,0 0-262 16,0 0-86-16,0 0 13 15,0 0-33-15,0 0-1 16,-14 31 62-16,-6 5 46 15,0 1-43-15,-2 4-5 16,-1-1-33-16,4-3 31 16,1-4-57-16,3-5 11 15,1-6-12-15,5-3 0 0,0-7 2 16,2-5-2-16,3-2-22 16,-1-3 21-16,1-2-62 15,0 0 40-15,-1 0-11 16,0 0-3-16,5-7 30 15,0 2-2-15,0 1 9 16,0-1 7-16,0 5 1 16,3 0-7-16,10 0-1 15,8 0 0-15,2 0 16 16,4 0-16-16,2 0 0 16,0 0 0-16,0 0 0 15,-2-3-1-15,0-6-15 16,-2-3 1-16,-4-1-1 15,0-3-49-15,-5-1 19 0,-5-3 46 16,-5 4 0-16,-2 2 1 16,-4 6 69-16,2 2 10 15,-2 6-23-15,0 0-57 16,0 8-13-16,0 21 5 16,0 7 16-16,0 13-16 15,-2 9 8-15,-13 31-9 16,-3-16-80-16,3-13-421 0</inkml:trace>
  <inkml:trace contextRef="#ctx0" brushRef="#br0" timeOffset="68153.58">9872 8770 1288 0,'0'0'359'0,"0"0"-182"0,0 0 10 15,0 0 38 1,0 0-90-16,0 0-67 0,0 0 2 15,-33-14-69-15,6 28 15 16,-8 15-15-16,-10 5 0 16,-2 5 8-16,-2 0-8 15,5 1-1-15,4-6 45 16,6-4-45-16,10-7 21 16,8-10-21-16,9-3 7 15,3-6-7-15,4 0-3 16,0-2-32-16,0 5 34 15,11 0 2-15,9 5 5 16,5 2 9-16,2 6 0 16,4-3 6-16,0 3-21 15,0 1 0-15,0 2-21 16,5 9-50-16,-7-2-134 16,-10-11-419-16</inkml:trace>
  <inkml:trace contextRef="#ctx0" brushRef="#br0" timeOffset="68973.19">9085 8955 909 0,'0'0'314'0,"0"0"-122"0,0 0 0 16,0 0-33-16,0 0-21 16,0 0-68-16,0 0-4 15,-6 0-22-15,6-8-31 16,2 0 12-16,10-1-25 16,1-2 24-16,2 1-4 15,3 4 4-15,-2 6 10 16,-1 0-25-16,-4 3-8 15,-6 21 23-15,-5 10-11 16,-5 12 33-16,-23 5-2 16,-13 7 7-16,-1-1-17 15,-1-5-34-15,6-12 7 16,10-10 10-16,12-12-17 16,5-8 0-16,10-6-1 0,0-2-1 15,7-2 2-15,20 0-2 16,11 0-23-1,8 2 10-15,26-2-139 0,-12 0-143 16,-9 0-579-16</inkml:trace>
  <inkml:trace contextRef="#ctx0" brushRef="#br0" timeOffset="71604.53">10425 9810 1018 0,'0'0'301'15,"0"0"-134"-15,0 0-23 16,0 0-17-16,0 0 40 16,0 0-12-16,0 0-18 15,-46-63-19-15,37 54-36 16,4 0 23-16,0 1-53 15,1 4-16-15,4 2 16 0,0 2-51 16,0 0 13-16,0 0-14 16,0 0 0-16,0 0 3 15,2 0-3-15,10 0 0 16,5 4-9-16,1 15 10 16,0 3-2-16,-4 5-7 15,-6 7 8-15,-6 3 29 16,-2 3-22-16,0 1 11 15,-13 0 33-15,-3-5-23 16,1-6-4-16,-1-7-19 16,8-6-4-16,-1-5 7 15,7-6-8-15,-1-4 0 16,3-2-8-16,0 0 4 0,0 0 4 16,11-14-10-1,12-16-45-15,10-10-53 0,5-8-49 16,0-2 44-16,-5 4 15 15,-8 10 17-15,-7 8 81 16,-10 12 40-16,-3 7 75 16,-5 9 5-16,0 0-99 15,0 0-21-15,-7 21 10 16,1 4-2-16,2 5 17 16,4 5 6-16,0-1 4 15,15 0 2-15,12 0-37 16,8-4-9-16,5 0-35 15,25-2-92-15,-12-10-149 16,-4-8-436-16</inkml:trace>
  <inkml:trace contextRef="#ctx0" brushRef="#br0" timeOffset="71985.92">11369 9682 1580 0,'0'0'377'16,"0"0"-320"-16,0 0-29 0,0 0 100 15,0 0 14-15,-143 118-34 16,98-83-46-16,7 2-4 15,9-7-12-15,4-6-38 16,12-6 35-16,5-4-42 16,2-7-1-16,6 2 0 15,0-3-36-15,0 2 12 16,8-2 9-16,7 4 15 16,3-3-6-16,2 4 6 15,0 1 0-15,3 2-1 16,-1 0 1-16,0 2-1 15,-2 2-37-15,0 4-88 16,-4 4-23-16,-6-2-197 16,-4-7-454-16</inkml:trace>
  <inkml:trace contextRef="#ctx0" brushRef="#br0" timeOffset="72161.2">10991 10181 1780 0,'0'0'601'0,"0"0"-504"16,0 0-54-16,0 0-6 15,0 0-13-15,0 0-24 16,132-10-27-16,-85 39-25 0,-7-3-175 16,-7-5-364-16</inkml:trace>
  <inkml:trace contextRef="#ctx0" brushRef="#br0" timeOffset="72768.63">11689 9798 1476 0,'0'0'318'0,"0"0"-210"16,0 0-86-16,0 0 44 15,0 0-44-15,0 0 79 16,0 0 53-16,-27 83-34 16,14-50-6-16,2 1-62 15,0-2 2-15,2-4 2 16,3-2-56-16,3-8 10 16,0-4-10-16,3-6 0 15,0-4 6-15,0-2-6 0,0-2-20 16,8 0 14-16,13 0-46 15,11-8 52-15,4-7-52 16,0 4-27-16,-3 3 59 16,-4 2-9-16,-10 5 29 15,0 1 1-15,-7 0 1 16,-2 0 38-16,-1 12-22 16,-1 2 1-16,-3 7 26 15,-2 2-29-15,-3 3 3 16,0-1 33-16,0 4-26 15,-8-3-6-15,-2-4-20 16,-3 0 0-16,1-3-1 16,1-2-20-16,-1-5-59 15,-1-4-11-15,-9-8-54 16,2-10-96-16,0-14-382 0</inkml:trace>
  <inkml:trace contextRef="#ctx0" brushRef="#br0" timeOffset="72911.33">11720 9806 1562 0,'0'0'624'16,"0"0"-445"-16,0 0-138 15,114-39-40-15,-72 39 13 16,1 0-14-16,8 5-80 16,-10 9-216-16,-15-4-776 0</inkml:trace>
  <inkml:trace contextRef="#ctx0" brushRef="#br0" timeOffset="73672.53">9935 9849 856 0,'0'0'392'16,"0"0"-285"-16,0 0-98 15,0 0 169-15,0 0 28 16,0 0-63-16,-127 104-27 0,83-69-17 16,1-3-12-16,5-4 17 15,9-4-27-15,6-6-39 16,10-2-14-16,9-2-22 15,4 1-2-15,0 2 1 16,25 4 18-16,6 2 19 16,2 2-7-16,5-2-15 15,0 3 15-15,-3 1-31 16,-2 1-1-16,-6 2-56 16,-11 4-136-16,-7-8-296 15,-9-11-1095-15</inkml:trace>
  <inkml:trace contextRef="#ctx0" brushRef="#br0" timeOffset="74353.5">9284 9980 880 0,'0'0'662'0,"0"0"-436"16,0 0-70-16,0 0 51 16,0 0-40-16,0 0-126 15,0 0-23-15,-58 17-16 16,27 12-2-16,0 7 65 16,-1 0-40-16,3 1-4 15,7-8 13-15,3-4-34 16,2-9 15-16,7-4-15 0,4-7 1 15,4-3 4 1,2-2-5-16,0 0 0 0,0 0 0 16,2 0-1-16,14 0-1 15,5-5-11-15,6-4 13 16,4 4 6-16,2 0-6 16,3 5 0-16,-1 0-6 15,1 0 3-15,-3 0 2 16,-6 3-71-16,-7 4-35 15,-5-2-89-15,-3-5-14 16,-5 0 30-16,-7-17 26 16,0-17-500-16,0 1-178 15,-5 0 832-15,1 19 476 16,-3 2 100-16,2 4-81 16,3 1-178-16,-2 7-52 0,-3 0-187 15,1 23-70-15,-6 24-8 16,1 20 21-16,-5 18 7 15,-3 22-28-15,-4 26-10 16,5-23-110-16,5-24-388 0</inkml:trace>
  <inkml:trace contextRef="#ctx0" brushRef="#br0" timeOffset="75268.55">10323 10832 1495 0,'0'0'391'0,"0"0"-189"16,0 0-129-16,0 0-14 15,0 0 2-15,0 0-15 16,0 0-24-16,45-39-20 16,-37 39 17-16,-1 5-18 15,-3 16 38-15,-4 11-6 16,0 11 21-16,-2 3-2 16,-13 3-24-16,-1-8-27 15,5-7 18-15,7-11-13 16,2-9-12-16,2-8 2 0,0-3-26 15,0-3 28-15,0 0-20 16,15-21 1-16,12-13-32 16,4-13-87-16,2-4-121 15,-2-2-30-15,-6 7 217 16,-8 14 74-16,-7 13 201 16,-10 14 18-16,0 5-129 15,0 0-73-15,-7 20 22 16,-4 9 38-16,2 2 1 15,5 4-2-15,4 1-57 16,0-4-5-16,6 0 4 16,15-2-18-16,2-4-11 15,6-3-90-15,23-20-137 16,-7-3-139-16,-5 0-1348 0</inkml:trace>
  <inkml:trace contextRef="#ctx0" brushRef="#br0" timeOffset="75704.57">10871 10760 929 0,'0'0'688'16,"0"0"-452"-16,0 0-9 0,0 0-1 15,0 0-82 1,0 0-70-16,0 0-29 0,-7-4 22 16,7 4-37-16,0 0-23 15,0 0 18-15,0 0-25 16,3 0-8-16,12 5 6 16,7 8 2-16,5-1 3 15,7 0-3-15,6 2 6 16,4-4-8-16,1 2 2 15,0-2-25-15,-6 0-6 16,-5-1-17-16,-12 0 47 16,-11 1-9-16,-11 5 2 15,0 5 7-15,-26 11 2 0,-12 10 21 16,-11 5-1-16,2 4-14 16,3 0-4-16,10-5-3 15,16 4-110-15,12-15-64 16,6-13-457-16</inkml:trace>
  <inkml:trace contextRef="#ctx0" brushRef="#br0" timeOffset="76201.92">11564 10782 1677 0,'0'0'495'16,"0"0"-387"-16,0 0-29 15,0 0 15-15,0 0-62 16,0 0-31-16,0 0 38 16,-10 52-6-16,-2-22 12 15,-1 0 45-15,1 2-31 16,1-1-13-16,1-5-30 15,2-5-16-15,4-4 7 16,2-6-7-16,2-2-15 16,0-6 7-16,2 0-39 15,16-3-1-15,7 0 11 16,6 0 4-16,2-4-18 0,3-2-2 16,-3-1 29-16,-2 6 23 15,-4 1 2-15,-6 0 4 16,-9 0-5-16,-3 6 0 15,-1 7 31-15,-6 3-12 16,-2 7-13-16,0 0 58 16,0 2-16-16,-14 1-7 15,-3 0-30-15,-4 1-4 16,-1-3-7-16,-3-2-1 16,3-5-16-16,0-2-27 15,1-6-71-15,0-9-60 16,3-1-200-16,2-20-636 0</inkml:trace>
  <inkml:trace contextRef="#ctx0" brushRef="#br0" timeOffset="76327.88">11542 10793 2053 0,'0'0'477'0,"0"0"-409"15,156-51-49-15,-71 35-19 16,39 8-8-16,-18 2-84 15,-17 2-398-15</inkml:trace>
  <inkml:trace contextRef="#ctx0" brushRef="#br0" timeOffset="85100.62">5349 6222 575 0,'0'0'177'0,"0"0"-60"16,0 0 42-16,0 0 32 0,0 0-1 16,0 0-4-16,-42-19-46 15,38 14-90-15,0 1 39 16,-2 1-16-16,4 0 15 16,2-1 15-16,-2 2-46 15,2-4-1-15,0 1-19 16,-2 0-23-16,0-2 35 15,0 2-24-15,-1-1 6 16,-1 3 8-16,2 0-14 16,0 1 12-16,2 0-37 15,-2 2 7-15,2 0 17 16,-4 0-24-16,0 0 8 16,-4 0-7-16,-5 0-1 15,-8 4 11-15,-4 11-11 16,-1 4 0-16,-1 8 2 0,1 2-1 15,3 3-2-15,3 4-3 16,5 2 4-16,3 1 6 16,6-2-6-16,1 2 0 15,1 1 24-15,4-4-18 16,0 0 12-16,0-4-18 16,0-4 9-16,0-3 4 15,6-4-13-15,5-3 0 16,3-4 14-16,-1-2-12 15,3-2-4-15,1-2-2 16,4-3 4-16,-1-3 18 16,6-2-18-16,6 0 0 15,6 0 0-15,4-9 0 0,5-5-15 16,-3-1-35-16,-1-3 15 16,-5 1 25-16,-9 0-20 15,-4 3 21-15,-8-1 8 16,-3-2 1-16,-1-2 5 15,-3-5-5-15,4-5 0 16,-3-4 0-16,1-7 0 16,-3-6-18-16,-5-2 17 15,-4-1 2-15,0 3 10 16,-4 5 5-16,-12 3 66 16,0 6-8-16,-2 11-74 15,1 5 0-15,-3 7 0 0,1 9-51 16,0 0-58-16,-6 23-90 15,5 7-104-15,3 0-194 0</inkml:trace>
  <inkml:trace contextRef="#ctx0" brushRef="#br0" timeOffset="85584.5">5690 6659 59 0,'0'0'1069'0,"0"0"-893"15,0 0-39-15,0 0 36 0,0 0 56 16,0 0 23-16,0 0-58 16,0 0-48-16,0 3-54 15,0 5-83-15,12 6 31 16,1 10-13-16,-4 11 5 16,-9 15-23-16,-5 29-1 15,-45 28-16-15,-42 24-20 16,5-19-95-16,4-31-258 0</inkml:trace>
  <inkml:trace contextRef="#ctx0" brushRef="#br0" timeOffset="94766.63">5258 7432 1215 0,'0'0'191'16,"0"0"-66"-16,0 0-35 15,0 0 66-15,0 0-42 16,0 0 16-16,0-43 44 16,-2 35-112-16,0 2 1 15,-1 2-10-15,-1 2-53 16,2 0 93-16,-2 2-47 15,-2 0-16-15,2 0 28 16,-7 0-49-16,-5 0-4 16,-8 4-5-16,-2 14 7 15,-3 10-11-15,-3 10 4 16,5 9 0-16,5 3 34 0,5 4-25 16,5-4 3-16,8-3-12 15,4-10 13-15,0-5 11 16,6-8-24-16,12-6 0 15,9-5 22-15,9-8-22 16,6-5 23-16,7 0-23 16,3-10 10-16,-4-14-34 15,-5-4 24-15,-12-4-28 16,-9-3 27-16,-8 0-26 16,-10 0 26-16,-4-1-15 15,0 3 16-15,-9 1-13 16,-9 6 14-16,1 3-1 15,-4 10 18-15,3 4-12 0,3 9-12 16,-3 0-17-16,3 17-124 16,-3 16 79-16,2 31-212 15,5-7-54 1,4-9-604-16</inkml:trace>
  <inkml:trace contextRef="#ctx0" brushRef="#br0" timeOffset="94963.38">5505 7839 1525 0,'0'0'236'0,"0"0"-197"0,0 0-27 16,0 0 118-16,0 0 2 16,-21 114-1-16,11-78 32 15,6 2-156-15,-1 6 1 16,3 2-8-16,2 12-86 15,0-14-105-15,0-14-296 0</inkml:trace>
  <inkml:trace contextRef="#ctx0" brushRef="#br0" timeOffset="95669.83">5750 7479 689 0,'0'0'975'15,"0"0"-794"-15,0 0-65 16,0 0-56-16,0 0 25 16,0 0 57-16,0 0-80 0,-31-32 4 15,29 24-26-15,2-2-40 16,0 1 15-16,0-5-15 15,7-1 0-15,4 3-14 16,0 2 16-16,1 4-2 16,-1 4 0-16,-3 2 6 15,4 0-18-15,-3 20 12 16,-5 10 0-16,-2 6 74 16,-2 10-50-16,0 2 40 15,-6 1-39-15,-5-1-7 16,-3-8 39-16,1-4-57 15,3-8 0-15,2-9 0 0,1-6 9 16,5-5-9-16,0-6 0 16,2-2 0-16,0 0-7 15,6-23 7-15,17-6-139 16,6-9 57-16,2 0-10 16,0 7 73-16,-6 12 13 15,-6 10 6-15,-3 9-3 16,0 0 11-16,-7 17-8 15,-2 11 74-15,-5 8-37 16,-2 6 9-16,-2 4-6 16,-17 4-24-16,-7 1 69 15,-6 0-85-15,-1 0 0 16,-2 0-7-16,3-7-81 0,-1-5-66 16,10-11-243-1,8-14-596-15</inkml:trace>
  <inkml:trace contextRef="#ctx0" brushRef="#br0" timeOffset="96029.62">6321 7890 2371 0,'0'0'456'15,"0"0"-456"-15,0 0-259 16,0 0-8-16,0 0-102 16,0 0-451-16</inkml:trace>
  <inkml:trace contextRef="#ctx0" brushRef="#br0" timeOffset="98295.38">5810 6557 606 0,'0'0'322'16,"0"0"-127"-16,0 0 24 15,0 0-75-15,0 0-5 16,0 0-25-16,0 0-57 0,-33-20 29 16,33 14-71-1,-2 0 13-15,2 1 7 0,-2-2 32 16,-2 1 42-16,1-1-55 15,1 4-2-15,-2-1 38 16,2-1-54-16,-3 3 31 16,2 1-21-16,1 1-33 15,2 0 15-15,0 0-28 16,0 0-10-16,0 0-3 16,0 0-176-16,0 0-414 15,0 0-945-15</inkml:trace>
  <inkml:trace contextRef="#ctx0" brushRef="#br0" timeOffset="99474.66">6294 8151 694 0,'0'0'255'15,"0"0"-177"-15,0 0-37 0,0 0 47 16,0 0 16-16,0 0 60 15,0 0-8-15,0-64-62 16,0 55 5-16,0 2 23 16,0 0-62-16,0-4 48 15,0 1-5-15,0-1-48 16,0 6 29-16,0 1-30 16,0 1-9-16,0 3-30 15,0 0-15-15,0 0 4 16,-2 21-4-16,0 16 0 15,-2 18-28-15,-9 45 6 16,1-10-169-16,-5-15-460 0</inkml:trace>
  <inkml:trace contextRef="#ctx0" brushRef="#br0" timeOffset="100910.62">15169 4474 939 0,'0'0'0'0</inkml:trace>
  <inkml:trace contextRef="#ctx0" brushRef="#br0" timeOffset="106501.73">5122 8739 1285 0,'0'0'277'15,"0"0"-96"-15,0 0-85 16,0 0-53-16,0 0 24 16,0 0-49-16,-51-20 23 0,38 20-9 15,-5 2-32-15,-3 16 37 16,0 6 10-16,-4 6 19 16,2 8 73-16,3 5-93 15,7 2 14-15,4-3-22 16,7-1-14-16,2-7 6 15,0-10-30-15,7-4 1 16,10-8 23-16,6-5-12 16,1-5-3-16,5-2 10 15,2 0-19-15,1-11 15 16,-1-11-15-16,-4-7-24 16,-5-7 11-16,-9-2-18 15,-6-2 16-15,-7 1 6 16,0 4 9-16,0 7 30 0,-9 7-30 15,-2 8 7-15,2 11-22 16,2 2 0-16,3 10-151 16,4 30-117-16,0 0 0 15,2-6-494-15</inkml:trace>
  <inkml:trace contextRef="#ctx0" brushRef="#br0" timeOffset="106675.26">5291 9039 1741 0,'0'0'491'0,"0"0"-422"16,0 0-61-16,0 0-8 16,0 0 25-16,0 0-13 15,8 138 35-15,-6-93-47 0,0-3 15 16,4-4-33-16,3-4-20 16,11-5-101-16,1-13-105 15,-2-12-257-15</inkml:trace>
  <inkml:trace contextRef="#ctx0" brushRef="#br0" timeOffset="107051.6">5447 8782 1692 0,'0'0'328'0,"0"0"-172"16,0 0-133-16,0 0 17 15,0 0 43-15,0 0-37 0,0 0-3 16,54-12-43-16,-21 12 18 16,4-5-11-16,-4 1-7 15,-2 1 0-15,-9 1-6 16,-6-1 14-16,-8 3-8 16,-3 0 0-16,-5 0 0 15,0 0-1-15,0 0 1 16,0 14 0-16,0 13-9 15,0 12 24-15,-7 9-14 16,-6 8 10-16,2 4-10 16,0 0 41-16,0-3-42 0,4-7 0 15,0-6 4 1,5-3-4-16,0-6-10 16,2-5-66-16,-11-2-172 15,1-7-63-15,-5-14-540 0</inkml:trace>
  <inkml:trace contextRef="#ctx0" brushRef="#br0" timeOffset="107203.79">5376 9131 1430 0,'0'0'652'16,"0"0"-398"-16,0 0-204 16,0 0-38-16,156-116 15 15,-98 96-27-15,2 6-2 16,19 9-47-16,-15 5-203 15,-10 0-239-15</inkml:trace>
  <inkml:trace contextRef="#ctx0" brushRef="#br0" timeOffset="107477.71">6061 8886 1971 0,'0'0'539'0,"0"0"-394"0,0 0-118 16,0 0-27-16,0 0-18 15,0 0-130-15,0 0-36 16,0 58-89-16,0-23-498 0</inkml:trace>
  <inkml:trace contextRef="#ctx0" brushRef="#br0" timeOffset="107615.21">6125 9274 1905 0,'0'0'233'0,"0"0"-173"15,-33 120-46-15,0-57 31 0,-6-2-45 16,-11 18-1 0,9-15-142-16,5-18-357 0</inkml:trace>
  <inkml:trace contextRef="#ctx0" brushRef="#br0" timeOffset="113846.93">5293 9926 1235 0,'0'0'245'16,"0"0"-166"-16,0 0 78 16,0 0-75-16,0 0 36 15,0 0-34-15,-6-20 49 0,2 14-3 16,1-1-68-16,-3 4-7 15,2-1 55-15,-2 1-86 16,0 3 0-16,-3 0-15 16,-7 0-8-16,-1 5 3 15,-10 17-4-15,-2 12 0 16,0 12 19-16,2 4-12 16,5 4 31-16,6-4-21 15,12-4-15-15,4-10 20 16,0-8-22-16,17-9 0 15,15-13-3-15,8-6 12 16,4 0-18-16,4-23-1 16,-8-7-56-16,-7-3 65 0,-11-6-45 15,-9 0-3 1,-8 0 49-16,-5 3-18 0,0 7 18 16,0 10 25-1,-5 7 3-15,1 8-2 0,0 4-26 16,-3 0-61-16,3 16-71 15,0 20-150-15,4-4-72 16,0-6-667-16</inkml:trace>
  <inkml:trace contextRef="#ctx0" brushRef="#br0" timeOffset="114019.4">5503 10144 1635 0,'0'0'316'16,"0"0"-284"-16,0 0 7 15,-17 129 44-15,-2-77 13 0,2-5-16 16,3-1-48-16,4-9 2 16,5-7-34-16,5-4-35 15,7-12-82-15,15-5-169 16,2-9-389-16</inkml:trace>
  <inkml:trace contextRef="#ctx0" brushRef="#br0" timeOffset="114482.25">5837 9962 1430 0,'0'0'265'16,"0"0"-172"-16,0 0 61 16,0 0 35-16,0 0-92 15,0 0 17-15,0 0-10 16,-124 102-85-16,111-68 20 15,6-5-36-15,7-6 12 16,0-2-2-16,0-10-13 16,9-3 0-16,8-5-3 15,3-3 4-15,5 0-2 16,0-12-4-16,0-15-40 16,-4-5 44-16,2-6-94 15,-3 2-28-15,-7 4-3 16,-2 6 76-16,-4 12 50 15,-5 10 0-15,1 4 21 16,-3 8-12-16,0 23 48 0,0 13 4 16,0 9 22-16,0 10-6 15,-7-3-11-15,-9-2-5 16,-4-7-9-16,-4-6 56 16,-3-5-76-16,0-10-17 15,3-4 20-15,1-8-25 16,8-6-8-16,3-4-2 15,6-3-72-15,6-5-8 16,0-9-153-16,0-7-507 0</inkml:trace>
  <inkml:trace contextRef="#ctx0" brushRef="#br0" timeOffset="114693.1">6228 10110 2031 0,'0'0'584'16,"0"0"-464"-16,0 0-120 15,0 0-74-15,0 0-161 16,0 0-132-16,0 0-545 0</inkml:trace>
  <inkml:trace contextRef="#ctx0" brushRef="#br0" timeOffset="114814.3">6230 10503 1560 0,'0'0'837'16,"0"0"-760"-16,0 0-62 16,0 0-15-16,-102 154-21 15,75-103-142-15,6-12-368 0</inkml:trace>
  <inkml:trace contextRef="#ctx0" brushRef="#br0" timeOffset="119632.45">5069 11318 1365 0,'0'0'278'0,"0"0"-165"15,0 0-34-15,0 0 24 16,0 0 30-16,0 0 17 16,0 0-79-16,-5-18-54 15,5 3 83-15,0 3-51 16,0 0 36-16,0 0-3 0,2 1-42 16,3-1 18-1,3-3-58-15,6-2 14 0,4-2-13 16,4-1 0-16,7-4-1 15,4-2 0-15,7-3-14 16,8 0 14-16,1-5-54 16,-1-3 6-16,-2 4 26 15,-7-1-14-15,-7 5 17 16,-8 3 10-16,-9 6 9 16,-3 5 2-16,-10 8-2 15,0 2 0-15,-2 5 74 16,0 0-67-16,0 0 14 15,0 0-10-15,0 0-4 16,0 0-10-16,0 0 3 0,0 0-24 16,0 15-1-16,-2 11 17 15,-2 11 8-15,0 8 0 16,0 8 0-16,4 3 16 16,0 2-16-16,0-2 1 15,0-4 33-15,8-8-34 16,3-4 0-16,-1-10 1 15,0-6 5-15,-3-6 0 16,-3-6-6-16,-2-6 0 16,-2 3-30-16,0-4 18 15,-15 7-8-15,-12 1 9 16,-6-1-4-16,-1 0 2 16,3-3 13-16,7-2 0 0,7-3 25 15,15-4 1 1,2 0 8-16,19 0-19 0,22 0 7 15,18-8 48-15,9 0-70 16,4 1 0-16,-3 7-12 16,6 0-125-16,-16 7-173 15,-19 1-674-15</inkml:trace>
  <inkml:trace contextRef="#ctx0" brushRef="#br0" timeOffset="120544.43">13027 8711 1590 0,'0'0'533'15,"0"0"-425"-15,0 0-43 16,0 0-33-16,0 0 1 16,0 0 23-16,0 0-32 15,-16-4-12-15,16 4 28 16,0 0-30-16,0 0-8 16,0 0-2-16,0 0 0 15,0-2 27-15,0 0-15 16,-5-5 28-16,-8 0 71 15,-9-4-105-15,0 1 5 16,-3 3-11-16,7 0 6 16,10 5 0-16,8 2-6 0,0 0-84 15,6 0 50 1,17 7-3-16,3 7 1 0,-1 3-127 16,-8 0-316-16,-10-7-571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9-30T08:01:14.586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1237 10877 791 0,'0'0'543'0,"0"0"-352"16,0 0-52-16,0 0-42 16,0 0 3-16,9-14 26 15,-9 7-11-15,0 2-36 16,0 0-26-16,0 1-6 15,0 1 18-15,0-2-37 16,0 1 2-16,0 2 28 16,0 2-5-16,0-2 10 15,0 2-13-15,0 0 0 16,0 0 9-16,0 0-48 0,0 0-2 16,0 0-3-1,0 0-5-15,0 0-1 0,-3 16-8 16,-3 19 8-1,-1 10 2-15,-4 16 5 0,0 7-7 16,-1 0 19-16,4 0-17 16,-1-4 1-16,2-4-3 15,0-3 0-15,5-7-2 16,2-4-1-16,0-6-80 16,0-6-82-16,7-17-116 15,8-6-228-15,-4-11-1061 0</inkml:trace>
  <inkml:trace contextRef="#ctx0" brushRef="#br0" timeOffset="298.96">1194 10818 1877 0,'0'0'273'16,"0"0"-155"-16,0 0-36 16,0 0-5-16,0 0-12 0,0 0 18 15,147-6-47-15,-80 6 18 16,3 0-54-16,1 0 0 15,-5 0-1-15,1 12-149 16,-15-4-189-16,-21 2-585 0</inkml:trace>
  <inkml:trace contextRef="#ctx0" brushRef="#br0" timeOffset="479.37">1114 11147 2111 0,'0'0'284'0,"0"0"-205"15,0 0-78-15,165-34-1 0,-98 22 0 16,20-2-14-16,-15 3-182 16,-12 2-772-16</inkml:trace>
  <inkml:trace contextRef="#ctx0" brushRef="#br0" timeOffset="801.43">1964 10677 704 0,'0'0'1294'0,"0"0"-1140"16,0 0-138-16,-148 72 61 15,97-16 25-15,5 10 14 16,5 7-17-16,16 4-27 16,16-2-29-16,9-8 2 15,9-4-38-15,22-5-7 16,10-10-1-16,7-8-83 15,4-11-41-15,15-14-124 16,-14-12-298-16,-11-3-971 0</inkml:trace>
  <inkml:trace contextRef="#ctx0" brushRef="#br0" timeOffset="1057.91">1972 11076 1894 0,'0'0'266'15,"0"0"-232"-15,0 0-33 16,114-17 29-16,-83 19-9 16,-6 20 41-16,-5 10 1 15,-9 8 25-15,-11 6 1 16,0 4-7-16,-5-1-28 16,-12-3-5-16,1-9-36 15,3-6 3-15,4-11-16 0,7-10-1 16,2-6-15-1,0-4-96-15,9-2 20 0,13-25 23 16,7-34-181-16,-3 0-315 16,-6 3-206-16</inkml:trace>
  <inkml:trace contextRef="#ctx0" brushRef="#br0" timeOffset="1193.61">2242 11117 552 0,'0'0'1053'0,"0"0"-701"16,0 0-214-16,0 0-32 15,0 0 27-15,0 102-62 16,2-64-13-16,17 1-46 15,2-7-11-15,8-5-1 16,0-6-27-16,2-7-39 16,3-14-134-16,-7 0-117 15,-7-2-441-15</inkml:trace>
  <inkml:trace contextRef="#ctx0" brushRef="#br0" timeOffset="1384.04">2594 10776 1813 0,'0'0'227'16,"0"0"-168"-16,0 0 27 15,65 150 60-15,-58-82-29 16,-7 7-10-16,0 4-40 16,-9 2-31-16,-16 1-36 15,-20 21-79-15,5-23-89 16,7-22-472-16</inkml:trace>
  <inkml:trace contextRef="#ctx0" brushRef="#br0" timeOffset="1694.82">2936 11113 2340 0,'0'0'364'16,"0"0"-257"-16,0 0-81 0,0 0-25 15,0 0 6-15,0 0-7 16,144 9-9-16,-99 0 7 16,-8 5-175-16,-12-2-158 15,-16-1-524-15</inkml:trace>
  <inkml:trace contextRef="#ctx0" brushRef="#br0" timeOffset="1799.77">3049 11265 1654 0,'0'0'561'0,"0"0"-561"16,0 0-77-16,153-4-304 0</inkml:trace>
  <inkml:trace contextRef="#ctx0" brushRef="#br0" timeOffset="2750.17">3916 10355 1413 0,'0'0'228'16,"0"0"-140"-16,0 0-46 16,0 0 47-16,0 0 12 0,0 0 6 15,-129 48-13 1,111-7 22-16,1 34-10 0,5 39-9 16,10 43-11-16,2 13 17 15,2-3-50-15,14-25-14 16,-1-42-3-16,-3-19-23 15,-6-21 14-15,-4-6-27 16,-2 10 1-16,0 4 8 16,0 1-8-16,-6-11-1 15,-10-12 3-15,-1-14 4 16,-2-8-14-16,1-10 5 16,-6-14-98-16,4 0-107 0,0-12-492 15</inkml:trace>
  <inkml:trace contextRef="#ctx0" brushRef="#br0" timeOffset="3115.65">3062 12189 2009 0,'0'0'574'0,"0"0"-445"15,0 0-59-15,0 0 34 16,0 0-87-16,0 0-3 16,0 0-13-16,112 0 0 15,-63 5-1-15,7 1-13 16,-1-2-59-16,1-2-83 16,9-2-191-16,-17 0-236 15,-7 0-637-15</inkml:trace>
  <inkml:trace contextRef="#ctx0" brushRef="#br0" timeOffset="3517.02">3691 12083 1699 0,'0'0'282'16,"0"0"-225"-16,0 0-38 16,0 0 136-16,0 0-51 15,-16 113-16-15,16-77-10 16,0-2-47-16,0-4-12 15,0-6 35-15,7-4-53 16,5-6 18-16,-2-8-19 16,9-6 6-16,0 0-2 0,6-6-4 15,6-20-10-15,4-12-4 16,4-5-41-16,1-4 15 16,0 5-3-1,-1 6 24-15,0 11 17 0,-3 13 4 16,-5 9 4-16,-4 3 26 15,-8 1-23-15,-7 17-4 16,-10 4 21-16,-2 5 12 16,-9 0 48-16,-20 0-35 15,-9-3-14-15,-9-2 12 16,-4-8-40-16,-5-8 11 16,1-4-20-16,3-2-23 15,3-16-79-15,11-8-74 0,16-7-403 16</inkml:trace>
  <inkml:trace contextRef="#ctx0" brushRef="#br0" timeOffset="4377.81">4063 10106 783 0,'0'0'1006'15,"0"0"-869"-15,0 0-78 16,0 0 107-16,0 0-54 16,0 0-4-16,0 0-18 15,23-32-48-15,-21 34-24 16,-2 18-18-16,0 15 56 15,0 10 46-15,0 8-58 16,0 3-15-16,-10-6-12 0,2-8-16 16,4-12-1-16,1-10 0 15,3-10-1-15,0-6 0 16,0-4-78-16,15-4 1 16,14-24-5-16,17-50-187 15,-7 5-339-15,-7 0-455 0</inkml:trace>
  <inkml:trace contextRef="#ctx0" brushRef="#br0" timeOffset="4489.67">4248 10057 652 0,'0'0'1047'16,"0"0"-699"-16,0 0-165 16,0 0-47-16,0 0-37 15,-33 116-8-15,33-68-20 16,11-1-63-16,18 1-8 16,27 3-66-16,-7-13-122 15,-5-13-311-15</inkml:trace>
  <inkml:trace contextRef="#ctx0" brushRef="#br0" timeOffset="5299.98">4121 11277 1835 0,'0'0'631'0,"0"0"-447"16,0 0-115-16,0 0-45 16,0 0-5-16,136-109-19 15,-89 63-1-15,-3 0-15 16,-5 2-78-16,-6 1 21 15,-13 2 25-15,-9 10 14 0,-11 8 27 16,0 9-11-16,-2 14 18 16,-14 0 0-16,-2 24-12 15,1 18 12-15,1 16 28 16,5 13 30-16,7 5 34 16,1-1-42-16,3 3-13 15,-2-9-18-15,-2-5-17 16,-6-4 23-16,-3-11-25 15,-3-9 0-15,1-11 6 16,-1-8-6-16,3-10-1 16,5-11 1-16,4-3-6 0,4-31-4 15,10-16-95 1,23-13-2-16,14-11-16 0,15-2-160 16,6-2-52-16,0 2-225 15,-3 5 190-15,-11 6 370 16,-17 11 112-16,-14 13 179 15,-14 15 94-15,-9 16-17 16,-5 10-71-16,-22 4-196 16,-6 33-60-16,-2 13 34 15,1 14-7-15,10 6-20 16,7-2 23-16,17-3-39 16,0-12-13-16,19-7-19 15,16-11-6-15,12-11 5 16,6-12-37-16,5-12-63 0,-2 0-79 15,11-47-146-15,-18 4-166 16,-11-7-432-16</inkml:trace>
  <inkml:trace contextRef="#ctx0" brushRef="#br0" timeOffset="5478.73">5069 10986 1689 0,'0'0'620'0,"0"0"-568"15,0 0-36-15,0 0 12 16,-16 124 1-16,11-69 82 15,3 6-44-15,2-2-18 16,0-1-35-16,0 0-8 16,0-8 7-16,0-4-13 15,0-11-54-15,0-12 13 0,0-6-89 16,-25-17-104-16,-8 0-54 16,-2-14-389-16</inkml:trace>
  <inkml:trace contextRef="#ctx0" brushRef="#br0" timeOffset="5598.92">4899 11323 1536 0,'0'0'633'16,"0"0"-435"-16,0 0-100 16,151-44-74-16,-97 40-23 15,-2 4-1-15,-4 0-33 16,2 0-112-16,-13-2-228 16,-10-4-660-16</inkml:trace>
  <inkml:trace contextRef="#ctx0" brushRef="#br0" timeOffset="5764.7">5441 10922 1881 0,'0'0'538'15,"0"0"-498"-15,0 0-10 16,0 0 44-16,33 159 41 16,-35-87-44-16,-20 8-65 15,-7-2-6-15,-7 11-128 16,7-21-116-16,7-22-379 0</inkml:trace>
  <inkml:trace contextRef="#ctx0" brushRef="#br0" timeOffset="5982.92">5845 10814 494 0,'0'0'1392'0,"0"0"-1392"15,0 0-181-15,0 0 112 16,0 0 55-16,-29 118 5 16,15-75-148-16,3-10-403 0</inkml:trace>
  <inkml:trace contextRef="#ctx0" brushRef="#br0" timeOffset="6350.17">5898 11093 1780 0,'0'0'95'0,"0"0"-47"15,0 0-48-15,-132 75 117 16,93-34 16-16,7 3 28 15,8-1-80-15,12-6-38 16,10-2-19-16,2-10-3 16,12-6-21-16,17-13-21 15,6-6-40-15,19-32-57 16,-8-11-235-16,-8-4-515 0</inkml:trace>
  <inkml:trace contextRef="#ctx0" brushRef="#br0" timeOffset="6572.84">6001 10722 2018 0,'0'0'366'16,"0"0"-261"-16,0 0-105 0,0 0 6 15,-23 118 91-15,15-46-41 16,0 10 37-16,8 5-29 16,0-5-36-16,0-5 5 15,16-7-27-15,7-12 6 16,4-10-3-16,2-13-9 15,4-10-16-15,2-16-17 16,1-9-27-16,4-14-50 16,-2-31-87-16,9-53-266 15,-10 8 134-15,-3-5-668 0</inkml:trace>
  <inkml:trace contextRef="#ctx0" brushRef="#br0" timeOffset="6762.92">6475 10754 2080 0,'0'0'531'0,"0"0"-531"0,0 0 7 15,0 0-7-15,-11 138 64 16,-5-59 43-16,1 5-41 16,-3 6-42-16,0-4 18 15,2-6-30-15,3-10-7 16,-1-7-5-16,6-13-12 16,1-12-3-16,1-15-67 15,-4-10-131-15,-21-17-63 16,0-22 42-16,0-8-575 0</inkml:trace>
  <inkml:trace contextRef="#ctx0" brushRef="#br0" timeOffset="6877.7">6196 11175 1475 0,'0'0'877'0,"0"0"-511"15,0 0-117-15,110-104-158 16,-64 88-83-16,4 8-8 16,3 8-90-16,14 0-140 15,-13 17-325-15,-8-3-809 0</inkml:trace>
  <inkml:trace contextRef="#ctx0" brushRef="#br0" timeOffset="7538.38">7380 11325 1452 0,'0'0'780'0,"0"0"-552"16,0 0-28-16,0 0-36 16,0 0-70-16,0 0-64 15,0 0-30-15,58-2-17 16,-18 2 2-16,7 7-32 15,5 17-115-15,-15-5-180 16,-17 0-346-16</inkml:trace>
  <inkml:trace contextRef="#ctx0" brushRef="#br0" timeOffset="7665.69">7340 11508 1179 0,'0'0'1235'0,"0"0"-1097"0,0 0-95 16,121-6-43-16,-21-4-1 15,-13 0-208-15,-10 0-582 0</inkml:trace>
  <inkml:trace contextRef="#ctx0" brushRef="#br0" timeOffset="8730.9">9157 8381 1088 0,'0'0'282'16,"0"0"-114"-16,0 0-64 15,0 0-65-15,0 0-24 16,0 0-11-16,0 0-4 16,-14-32 0-16,14 29 6 15,0 1-6-15,0 0 9 16,0 2-9-16,0 0-70 0,0 0-190 16,0 0-482-16</inkml:trace>
  <inkml:trace contextRef="#ctx0" brushRef="#br0" timeOffset="9383.12">9157 8381 1154 0,'-9'-125'397'0,"9"118"-153"15,-3 0-70-15,-10-4-5 16,-5 6-61-16,-1 0-73 15,-4 5-35-15,1 0 12 16,-1 0-12-16,2 10-1 16,0 11 0-16,1 6 2 0,-2 12 25 15,2 8 7-15,2 15 20 16,5 10 12-16,4 7-28 16,7 6-8-16,2 1 50 15,4 2-54-15,18-2 14 16,7 1-13-16,9 17-11 15,13 20 6-15,7 24-19 16,0 5-2-16,-8-10 21 16,-15-10-14-16,-12-12-14 15,-10 0-4-15,-9 11 11 0,-4-2 3 16,-7 0-3 0,-24 3 0-16,-16 0 1 0,-10 10 0 15,-15 0-2-15,-3-8 3 16,-2-8-2-1,13-25 0-15,10-19-18 0,14-21 18 16,5-6-11-16,1 11 11 16,3 5 0-16,9 8-16 15,13-2-54-15,9 0-8 16,2 3-23-16,27 20 51 16,5 34 50-16,-1 46-15 15,-8 21 14-15,-17 12 2 16,-8-1 8-16,-8-13 23 15,-26 3-21-15,-13 1 18 16,-7-1 54-16,-2-6-19 0,6-7 27 16,7-18-31-1,16-22 2-15,16-34-7 0,11-36-54 16,0-30 10-16,14-14-11 16,17-10 0-16,16-5-19 15,48-21-68-15,-10-3-199 16,-4-29-707-16</inkml:trace>
  <inkml:trace contextRef="#ctx0" brushRef="#br0" timeOffset="18331.07">9968 8029 423 0,'0'0'291'0,"0"0"-203"0,0 0-30 15,0 0 87-15,0 0 37 16,0 0 12-16,-2 0-31 15,2 0-67-15,0 0-29 16,0 0-39-16,0 0-1 16,0 0-9-16,0 0-18 15,0 0 18-15,0 0 4 16,0 0 0-16,-2 2 55 16,-3 4-14-16,-3 2 37 15,-4 2-25-15,1 1-40 16,2 4-4-16,0 3-11 0,0 5-19 15,1 2 57 1,1 7-2-16,3 3-10 0,1 3-4 16,1-1-8-16,2 6 6 15,0-1-18-15,0 2-4 16,0 2 19-16,0 1-23 16,5 0-1-16,-1-2-7 15,0-6 1-15,-4-5 14 16,0-3-19-16,0-7-1 15,0-4 23-15,0-1-24 16,-6-4 10-16,-8 2-10 16,-9 2-35-16,-12 3-58 15,4-5-149-15,2-5-316 0</inkml:trace>
  <inkml:trace contextRef="#ctx0" brushRef="#br0" timeOffset="19038.92">9353 9111 1866 0,'0'0'361'0,"0"0"-246"0,0 0 11 15,0 0 56-15,0 0-63 16,0 0-44-16,0 0-13 16,4 0-62-16,14 0-3 15,7 0 3-15,13 0-7 16,4 3-15-16,5 2-107 15,11 0-99-15,-12-5-302 16,-7 0-588-16</inkml:trace>
  <inkml:trace contextRef="#ctx0" brushRef="#br0" timeOffset="19631.38">9841 9027 1335 0,'0'0'358'0,"0"0"-268"16,0 0-49-16,0 0 35 15,0 0 18-15,0 0-30 16,0 0-45-16,2 21 57 15,-2 0 52-15,0 4-60 16,0 0-7-16,-2 0-23 16,2-3-8-16,0-4 0 0,0-2-18 15,0-2-6 1,0-4 6-16,4-4-12 0,6-1-1 16,3-5 1-16,3 0-7 15,1 0 6-15,8-7-13 16,0-9-15-16,2-7-7 15,-1 2-40-15,2 1-35 16,1 0 37-16,0 2 29 16,-2 4 36-16,0 3 7 15,-2 6 2-15,-3 3 30 16,-4 2-20-16,-4 0 7 16,-1 0-16-16,-5 7-1 0,2 4 24 15,-6-1-8 1,-2-5 6-16,-2 2 25 0,0-1-8 15,0-2 16-15,-4 1-14 16,-16 2 13-16,-7-2-16 16,-7-2-29-16,-3-3-8 15,-3 0 23-15,1 0-23 16,4 0-2-16,1-4-43 16,3 0-49-16,2-5-129 15,7 4-161-15,9-3-501 0</inkml:trace>
  <inkml:trace contextRef="#ctx0" brushRef="#br0" timeOffset="23264.01">10142 7735 927 0,'0'0'339'16,"0"0"-139"-16,0 0-72 15,0 0-23-15,0 0-16 16,0 0-13-16,0 0-13 16,2 0 6-16,0 0-1 15,1 0 34-15,-3 0-6 16,0 0-16-16,2 0-15 15,-2 0-31-15,0 0-12 0,0 0 1 16,2 0-22-16,3 0-1 16,-1 0 1-16,3 0-1 15,4 0 0-15,0 0 0 16,5 0 0-16,0 11 9 16,-3 7-8-16,1 0 0 15,-4 7 13-15,-5-2 7 16,-3 1 10-16,-2 0 16 15,0 1-25-15,0-3 24 16,0-2-37-16,-11-3 3 16,2-2-6-16,0-3 1 15,0-4 10-15,3-2-17 16,1-2 1-16,0-3 20 0,5 2-20 16,-2-3 5-16,2 0-5 15,0 0 0-15,0 0 14 16,0 0-15-16,0 0 0 15,0 0 22-15,0 0-21 16,0 0 11-16,0 0-12 16,7-14-21-16,8-11-124 15,6-4 17-15,4-3-1 16,4-2-7-16,0 1 2 16,-1 3 64-16,-4 2 18 15,-3 3 37-15,-6 6 15 16,-6 5 45-16,-6 4 1 15,-3 2 54-15,0 6-41 16,0 0-11-16,0 2-25 16,-9 0-23-16,-5 8 12 0,1 13 4 15,1 5 0-15,4 8 35 16,6-1-16-16,2-1-5 16,0-4-22-16,8-2-7 15,15-4-2-15,17 0-5 16,-5-6-186-16,-1-7-342 0</inkml:trace>
  <inkml:trace contextRef="#ctx0" brushRef="#br0" timeOffset="28413.08">10619 8462 918 0,'0'0'366'0,"0"0"-93"0,0 0-41 16,0 0-74-16,0 0 84 15,0 0-77-15,-20-32-63 16,13 24-49-16,-3 0-2 15,0 1-32-15,1 2 17 16,-1 1-8-16,0 1-10 16,1-2-15-16,1 5-2 15,-2 0-1-15,2 0 0 16,-3 0-1-16,-3 0 0 16,-1 10 2-16,-6 10 1 15,2 8 26-15,1 4-18 16,2 8 14-16,3 2 11 15,4 0-20-15,5-1 7 0,4-4-21 16,0-4 13 0,2-5 15-16,11-4-28 0,7-4-1 15,5-5 14-15,3-3-1 16,6-5-9-16,4-3-4 16,2-1 0-16,5-3-1 15,-3 0 0-15,-2-5-16 16,0-11 16-16,-4-2-6 15,-3-4 5-15,-2-2-8 16,-6-4 4-16,-8-1-2 16,-3 0-1-16,-9-1 9 15,-5-3 5-15,0 3-4 16,-19 2 19-16,-10 3-1 16,-2 0-8-16,-2 7-5 15,4 3-6-15,2 8-2 0,8 7-55 16,5 0-113-16,14 22-85 15,0 4-285 1,0-2-493-16</inkml:trace>
  <inkml:trace contextRef="#ctx0" brushRef="#br0" timeOffset="28598.95">11199 8763 1984 0,'0'0'287'0,"0"0"-185"0,0 0-102 15,0 0-11-15,0 0-260 16,0 0-89-16,0 0-219 0</inkml:trace>
  <inkml:trace contextRef="#ctx0" brushRef="#br0" timeOffset="29029.84">11687 8432 1147 0,'0'0'633'16,"0"0"-409"-16,0 0 5 15,0 0-122-15,0 0-20 16,0 0-63-16,0 0-15 15,-129-2 19-15,84 28-12 16,5 6 19-16,2 4 70 16,11-2-56-16,11 0-11 15,10-6-28-15,6-3 1 0,0-6 7 16,20-2-18-16,9-8-1 16,7-6-14-16,6-3-18 15,3-8-16-15,-3-20-66 16,-2-11-21-16,5-36-45 15,-12 6-122-15,-8 2-370 0</inkml:trace>
  <inkml:trace contextRef="#ctx0" brushRef="#br0" timeOffset="29264.85">11758 8020 1360 0,'0'0'337'16,"0"0"-157"-16,0 0-73 15,0 0-70-15,0 0 24 0,0 0 85 16,-55 136-20-16,43-66-23 15,8 5 0-15,4 5-45 16,0-8-19 0,18-5 11-16,6-9-41 0,9-9 2 15,4-12 1-15,0-6-12 16,3-15-12-16,-2-10-58 16,3-6-18-16,-6-10-19 15,-4-29-108-15,5-45-94 16,-11 6-221-16,-7-2-374 0</inkml:trace>
  <inkml:trace contextRef="#ctx0" brushRef="#br0" timeOffset="29469.19">12177 8073 1416 0,'0'0'480'0,"0"0"-351"16,0 0-109-16,0 0-19 16,0 0 124-16,0 142 23 15,0-71-12-15,0 7-38 16,0-2-37-16,0-2-19 15,2-6-32-15,3-10-9 16,2-5 6-16,0-13-7 16,-3-8-28-16,0-10-51 15,-4-10-64-15,0-12-102 16,-2-12 24-16,-13-17-26 0</inkml:trace>
  <inkml:trace contextRef="#ctx0" brushRef="#br0" timeOffset="29603.03">11943 8369 1737 0,'0'0'615'0,"0"0"-434"16,0 0-65-16,120-49-47 15,-57 36-38-15,4 7-31 16,17 5-52-16,-16 1-143 16,-12 0-623-16</inkml:trace>
  <inkml:trace contextRef="#ctx0" brushRef="#br0" timeOffset="45029.1">10107 9997 816 0,'0'0'338'16,"0"0"-121"-16,0 0 29 16,0 0-29-16,0 0 26 15,0 0-14-15,0 0-119 0,2-51-9 16,-2 49 7-16,0-1-35 15,0 1-32-15,0 2-28 16,-2 0-11-16,2 0 17 16,-5 0-19-16,1 2-7 15,-8 19-26-15,-1 11 33 16,-1 10 6-16,-1 11-6 16,1 5 6-16,6 3 38 15,3 6-38-15,3 1 20 16,2-2-4-16,0-2 2 15,0-2 1-15,0-5-18 16,0-9-6-16,0-8 14 0,0-8-14 16,0-9 4-1,0-11-4-15,0-1-1 16,-4-5 22-16,-10 0-16 0,-3 2-6 16,-4-2 0-16,-3 0-11 15,2 0-63-15,-1 3-137 16,5 2-269-16,7-3-330 0</inkml:trace>
  <inkml:trace contextRef="#ctx0" brushRef="#br0" timeOffset="45519.9">9585 11017 1420 0,'0'0'691'0,"0"0"-446"16,0 0-15-16,0 0-52 16,0 0-63-16,0 0-30 15,0 0-49-15,-4 0-29 16,17 0-7-16,9 0 8 16,12-2-10-16,5 0 2 15,4-3-58-15,4 3-29 0,11-3-128 16,-9-2-171-16,-9 2-387 0</inkml:trace>
  <inkml:trace contextRef="#ctx0" brushRef="#br0" timeOffset="45977.51">10051 10939 1060 0,'0'0'554'0,"0"0"-459"16,0 0-19-16,0 0 108 15,0 0-3-15,0 0-90 16,0 0-73-16,0 28 81 0,0-2 0 16,2-1-64-1,4 4-9-15,2-5 0 16,0-2-20-16,-1-5 9 16,-1-8-14-16,2-3-1 0,-4-2 18 15,-2-4-18-15,3 0 1 16,1 0 18-16,10-7-9 15,8-12-10-15,8-8-37 16,8-2-98-16,4-1-47 16,-1 6 17-16,-3 7 67 15,-5 8 74-15,-6 4 24 16,-4 5 89-16,-5 0 4 16,-7 2-44-16,-4 10 2 15,-5 2-37-15,-4 4-7 16,0 1 15-16,-8-2 27 0,-19 3 27 15,-9-6-26-15,-6-2-29 16,-7-3 0-16,0-7-14 16,-2-2-7-16,4 0 0 15,5-11-31-15,0-15-27 16,9 1-216-16,14 1-312 0</inkml:trace>
  <inkml:trace contextRef="#ctx0" brushRef="#br0" timeOffset="47110.78">10339 9763 320 0,'0'0'543'16,"0"0"-483"-16,0 0-19 15,0 0 58-15,0 0 39 0,0 0 46 16,0 0 25 0,0-30-47-16,0 28-44 0,0 2-27 15,0 0-10-15,0 0-28 16,0 0-42-16,0 0 13 15,0 0-11-15,-2 4-5 16,-2 14 58-16,4 8 66 16,0 5-43-16,0 5-9 15,4-1-33-15,11-4-3 16,5-2-21-16,7-6 3 16,2-9 12-16,6-7-14 15,3-7-13-15,0 0-8 16,-5-9-3-16,-6-14-29 15,-7-6-41-15,-9-3 3 16,-9-4-10-16,-2-1 28 0,0 2 36 16,-17 4 13-16,-6 7 29 15,3 9 7-15,-5 4-36 16,2 9-21-16,-14 2-77 16,6 18-224-16,5 1-179 0</inkml:trace>
  <inkml:trace contextRef="#ctx0" brushRef="#br0" timeOffset="51626.92">10666 10297 601 0,'0'0'308'16,"0"0"-178"-16,0 0-61 16,0 0 73-16,0 0 47 15,0 0-57-15,0 0 12 16,-3-8-26-16,3 8-34 16,-2 0 14-16,2 0-28 15,0-2 8-15,0 2-5 16,-2 0-11-16,2 0 3 15,-4-2-29-15,2 2-26 16,-3 0 21-16,1-3-30 16,-1 3 7-16,-2 0-2 0,3 0 0 15,-2 0-3-15,-1 0-3 16,0 0 1 0,0 0-2-16,1 0 8 0,-1 3-8 15,3 3 2-15,-4 0 0 16,2 2 11-16,-1 1-12 15,-1 2 9-15,0 1 16 16,0 0-25-16,1 2 6 16,-1 0 4-16,0 0-1 15,4 0-1-15,-3-1-8 16,5-4 7-16,-2 3 27 16,2-2-34-16,2-2 0 15,-2 0 1-15,2 0 8 0,0-2-8 16,0 3-1-16,0-2 0 15,0 1 10-15,0 0-10 16,0-2-1-16,0 2 1 16,0-2 13-16,4 0-12 15,0 0-1-15,3 1 1 16,2 0 11-16,0 1-12 16,0 0 0-16,1 1 0 15,2-4 0-15,-1 2 0 16,1-4 5-16,-2 4 2 15,3-3 4-15,4-2-11 16,0 2 0-16,3-4 5 16,1 0-5-16,3 0-1 0,0 0-13 15,1 0-2 1,-5 0 5-16,1-6 22 0,-4-3-10 16,1 0-1-16,-3-6 0 15,1-3 19-15,-1-4-19 16,-1-2 0-16,-3-2 6 15,-7-4 6-15,-2-4-12 16,-2-2 9-16,0 0 17 16,-12 1 49-16,-9 8-33 15,-4 5-35-15,-6 8-7 16,-6 10-37-16,-3 4-85 16,-14 18-47-16,10 10-139 15,7 0-214-15</inkml:trace>
  <inkml:trace contextRef="#ctx0" brushRef="#br0" timeOffset="55309.59">11284 10297 113 0,'0'0'1159'16,"0"0"-973"-16,0 0-134 16,0 0 33-16,0 0 49 15,-118 84-7-15,88-56-14 16,6-5-45-16,6 0 50 16,7-7-59-16,6-6-22 15,5-3-19-15,0-6-6 16,11-1 7-16,14 0-16 15,8-10-3-15,3-12-87 16,2-12-95-16,4-29-43 16,-8 5-277-16,-7 0-487 0</inkml:trace>
  <inkml:trace contextRef="#ctx0" brushRef="#br0" timeOffset="55546.97">11377 9769 1605 0,'0'0'256'15,"0"0"-224"-15,0 0 6 16,-40 112 83-16,29-49 27 16,6 4-45-16,5 2-20 15,0-5-40-15,19-5-41 16,4-9 17-16,9-9-19 16,1-9 0-16,3-9-29 15,2-12-88-15,0-8-37 0,-3-3 13 16,-1-14-17-16,0-16 12 15,-8-10 12-15,-2-31-130 16,-5 10-133-16,-9 3 72 0</inkml:trace>
  <inkml:trace contextRef="#ctx0" brushRef="#br0" timeOffset="55721.47">11727 9948 593 0,'0'0'802'16,"0"0"-415"-16,0 0-182 16,0 0-152-16,0 0 0 15,0 0 97-15,-47 116-23 16,31-49-39-16,6 5 25 15,1 2-74-15,4-6-8 16,5-6-15-16,0-10-10 0,0-9-12 16,3-10-12-16,3-7-74 15,-1-7-36-15,-5-19-159 16,0 0-86 0,0 0-225-16</inkml:trace>
  <inkml:trace contextRef="#ctx0" brushRef="#br0" timeOffset="55842.62">11535 10267 1654 0,'0'0'576'0,"0"0"-408"16,0 0-133-16,0 0-33 15,0 0-4-15,172-31-33 16,-109 39-202-16,-7 2-404 0</inkml:trace>
  <inkml:trace contextRef="#ctx0" brushRef="#br0" timeOffset="56127.16">12044 10355 1639 0,'0'0'403'16,"0"0"-267"-16,0 0-18 0,0 0 27 16,0 0-51-1,118 2-57-15,-80 1-22 0,4 0-15 16,-4-1-5-16,-2-2-65 16,-3 0-179-16,-8-2-356 15,-10-10-702-15</inkml:trace>
  <inkml:trace contextRef="#ctx0" brushRef="#br0" timeOffset="56282.93">12246 10150 1217 0,'0'0'740'0,"0"0"-642"16,0 0-36-16,-44 125 69 15,35-74 22-15,2 4-113 0,3-4-29 16,4 2-11-16,0 4-134 15,0-17-148-15,2-12-456 0</inkml:trace>
  <inkml:trace contextRef="#ctx0" brushRef="#br0" timeOffset="58842.96">13116 9886 593 0,'0'0'396'0,"0"0"-130"16,0 0 11-16,0 0-63 16,0 0-50-16,0 0-4 15,0 0 2-15,2-17-20 16,-2 17-46-16,0 0-29 15,0 0 55-15,0-1-58 16,0 1-26-16,0 0-7 16,0 0-25-16,0 0 4 15,-2 0-10-15,-11 0 0 0,-3 4-11 16,-1 10 12-16,-2 6-1 16,1 8 6-16,1 3-5 15,3 8 5-15,-1 3-6 16,3 4 1-16,1 4 8 15,3 1-8-15,3 0-1 16,3-1 1-16,2 1 0 16,0-3 9-16,0-2-10 15,9-4 0-15,-1-4 5 16,-1-4-5-16,-2-4 0 16,-3-5 0-16,-2-4 0 15,0-2 2-15,0-1-2 16,-9-2 0-16,-4-2 10 0,-3 2-9 15,1-2-1-15,-6 0 0 16,4 0-8-16,-6 2-29 16,-1 0-71-16,-10 5-58 15,7-2-103-15,3-6-303 0</inkml:trace>
  <inkml:trace contextRef="#ctx0" brushRef="#br0" timeOffset="59376.5">12759 10897 1134 0,'0'0'371'15,"0"0"-252"-15,0 0 62 0,0 0 58 16,0 0-32-1,0 0-96-15,0 0-57 0,-29 0 14 16,22 0-5-16,-3 2-14 16,-2 8 25-16,1 3-43 15,0 8 8-15,-1 0 7 16,6 5-14-16,4-1 4 16,2-1-8-16,0-4-16 15,8-3 33-15,15-4-45 16,8-5 15-16,5-6-3 15,1-2-12-15,2-2-1 16,-8-17-17-16,-6-2-24 16,-10-6 42-16,-11 0-37 15,-4-1 6-15,0 1-25 16,-10 5-2-16,-9 5-4 0,-2 7-47 16,-6 3-118-16,6 5-138 15,5 0-508-15</inkml:trace>
  <inkml:trace contextRef="#ctx0" brushRef="#br0" timeOffset="60194.4">13294 9661 337 0,'0'0'925'0,"0"0"-565"16,0 0-163-16,0 0-4 15,0 0 6-15,0 0-49 16,0 0-61-16,7-8-56 0,-1 8-33 15,6 6 32 1,1 15-17-16,-1 6 6 0,-4 8 18 16,-1 0 20-16,-5 2 14 15,-2-4-25-15,0-2-23 16,0-7 20-16,0-4-27 16,0-8-3-16,0-5-14 15,0-4 0-15,0-3 0 16,0 0-1-16,0 0-4 15,0 0-2-15,4-5 6 16,10-18-7-16,3-17-95 16,6-11-133-16,4-2-60 15,-2 2-12-15,-8 12 143 16,-5 14 164-16,-8 11 148 0,-4 10 128 16,0 4-54-1,0 0-133-15,-4 12-72 16,-6 10 7-16,8 8-7 0,2 5 34 15,0-1-51-15,20-3 0 16,11-1-30-16,23-3-82 16,-5-9-163-16,-7-8-521 0</inkml:trace>
  <inkml:trace contextRef="#ctx0" brushRef="#br0" timeOffset="67692.17">13595 10210 1175 0,'0'0'388'16,"0"0"-246"-16,0 0-3 15,0 0-38-15,0 0 32 16,0 0 10-16,5-37-23 0,-3 32-29 16,-2-1 5-16,2 0-42 15,-2 0 25-15,2-2-8 16,2 2-54-16,-1-2-6 16,0 2-11-16,-1 2 0 15,0 1 7-15,0 1-7 16,0-1 0-16,-2 1-1 15,0 2 7-15,0 0-1 16,0 0-5-16,0 0-6 16,0 19 5-16,0 14-31 15,0 19 32-15,-6 13 29 16,-6 1-22-16,3-2 14 16,3-12-20-16,2-9 6 0,4-10 18 15,0-8-25-15,0-3-1 16,4-7 1-16,9-2-34 15,5-4-45-15,-1-4-31 16,8-5-76-16,-7 0-172 16,-7-16-564-16</inkml:trace>
  <inkml:trace contextRef="#ctx0" brushRef="#br0" timeOffset="67832.39">13428 10465 1536 0,'0'0'823'0,"0"0"-608"16,0 0-133-16,0 0-7 16,0 0-39-16,0 0-36 15,169-24-97-15,-108 24-141 0,-10 0-393 0</inkml:trace>
  <inkml:trace contextRef="#ctx0" brushRef="#br0" timeOffset="67995.39">13916 10476 2076 0,'0'0'358'16,"0"0"-266"-16,0 0-71 0,0 0-21 16,0 0-150-1,0 0-166-15,0 0-196 0</inkml:trace>
  <inkml:trace contextRef="#ctx0" brushRef="#br0" timeOffset="68308.22">14442 10316 1066 0,'0'0'743'16,"0"0"-576"-16,0 0-65 16,0 0-62-16,0 0-33 0,0 0 15 15,-130 19 30 1,91 15 42-16,-1 4-6 0,6-1-10 16,12-2-49-16,9-7-3 15,8-6-21-15,5-5-5 16,7-8-27-16,17-4 12 15,7-5-34-15,6-3-139 16,11-35-84-16,-9 2-38 16,-6-3-387-16</inkml:trace>
  <inkml:trace contextRef="#ctx0" brushRef="#br0" timeOffset="68544.82">14505 9828 1927 0,'0'0'248'0,"0"0"-248"16,0 0-31-16,0 0 31 16,0 0 32-16,0 0 98 15,-18 150-20-15,11-78-43 16,3 5-24-16,4 1 4 16,0-4 10-16,0-8-36 15,11-8-5-15,9-10-16 16,7-11-6-16,2-10-43 15,2-11-65-15,13-16-82 16,-11 0-138-16,-1-9-468 0</inkml:trace>
  <inkml:trace contextRef="#ctx0" brushRef="#br0" timeOffset="68764.27">14868 9960 1751 0,'0'0'288'15,"0"0"-272"-15,0 0 31 16,0 0 70-16,0 122 13 16,0-64-8-16,-4 9-57 15,0-1-13-15,-2-2-26 16,2-4-7-16,2-8 3 16,-3-4-22-16,3-10-49 15,2-8-73-15,-4-12-108 16,0-7-241-16,-4-11-605 0</inkml:trace>
  <inkml:trace contextRef="#ctx0" brushRef="#br0" timeOffset="68897.59">14743 10275 2155 0,'0'0'636'0,"0"0"-526"15,0 0-75-15,0 0-35 16,0 0-29-16,154-32-151 15,-105 25-356-15</inkml:trace>
  <inkml:trace contextRef="#ctx0" brushRef="#br0" timeOffset="69778.27">15290 10587 2020 0,'0'0'280'15,"0"0"-280"-15,0 0-2004 0</inkml:trace>
  <inkml:trace contextRef="#ctx0" brushRef="#br0" timeOffset="87905.46">9735 12022 327 0,'0'0'1060'16,"0"0"-781"-16,0 0-146 15,0 0-75-15,0 0 21 16,0 0-39-16,0 0-31 16,0 0-2-16,2 0-7 15,0 0 0-15,-2 0 3 0,2 0-3 16,0 0 50-16,0 0-6 16,3-11-18-16,-1 1-17 15,-2 0-9-15,0 2 0 16,1 4 21-16,-3 1 57 15,0 3 55-15,0 0-41 16,0 0-24-16,0 0 23 16,0 0-58-16,0 0-14 15,0 0-19-15,-3 0-10 16,-3 13 9-16,-3 11-15 16,-2 10 16-16,0 8 33 15,2 10-22-15,3 5 11 0,6 3 21 16,0 2-28-16,0-2 25 15,8-6-32-15,8-5 5 16,-1-6 10-16,-2-7-23 16,-1-7 0-16,-3-5-2 15,-3-6 8-15,-6-6-12 16,0-2 6-16,0-2 0 16,0 0-3-16,0 1 3 15,-2 0-36-15,-7 5-34 16,-13 9-82-16,2 0-168 15,2-5-349-15</inkml:trace>
  <inkml:trace contextRef="#ctx0" brushRef="#br0" timeOffset="88346.9">9309 13122 199 0,'0'0'1964'0,"0"0"-1689"16,0 0-230-16,0 0 11 15,0 0 127-15,0 0-105 16,0 0-53-16,33 0 4 16,-4 0-28-16,7 0-2 15,6 0-2-15,5 0-48 16,15 0-86-16,-10 0-196 0,-10 0-363 16</inkml:trace>
  <inkml:trace contextRef="#ctx0" brushRef="#br0" timeOffset="89022.04">9814 12994 1446 0,'0'0'569'0,"0"0"-476"0,0 0 86 16,0 0-20-16,0 0-87 15,0 0-24-15,0 0-35 16,-27-6-13-16,21 20 38 16,-1 4-19-16,1 5 45 15,4-2-45-15,2 4-1 16,0-4 21-16,0-3-39 15,0-1 0-15,6-6 4 16,5-1-4-16,3-5-2 16,-1-4-13-16,5-1 15 15,-1 0-3-15,6-4 3 0,2-12-8 16,1-3 7 0,1-1-49-16,2-3-29 0,-5 5-25 15,1 1 29-15,-5 8 57 16,-5 3-10-16,-1 4 28 15,-1 2-18 1,-1 0 30-16,-1 0-13 0,-3 0 1 16,0 5 0-16,-4 4-6 15,0-1 2-15,1 0 4 16,-5-1 9-16,0-2-9 16,0-1 16-16,0 1-15 15,0-4 5-15,0 1 15 16,0 0-20-16,-9 0 0 15,-3 0 40-15,-3 1-30 16,-3-3 21-16,-1 0-11 0,-2 0 39 16,3 0 39-16,-1 0-57 15,-2 0-28-15,1 0 2 16,0 0-15-16,0 0-2 16,0-7-8-16,0-5-32 15,-2 0-24-15,-3-8-45 16,2 2-123-16,8 2-418 0</inkml:trace>
  <inkml:trace contextRef="#ctx0" brushRef="#br0" timeOffset="90142.68">9859 11793 1192 0,'0'0'306'0,"0"0"-200"15,0 0 2-15,0 0 37 16,0 0 6-16,0 0-59 16,0 0 26-16,0 0-38 15,0 0-31-15,0 5-8 16,0 18-10-16,0 7 8 16,0 2 32-16,0 3-41 15,5-6 13-15,5-5-4 16,2-6-24-16,-1-6 18 15,2-3-20-15,5-8-13 16,5-1 51-16,4 0-29 16,-1-20 2-16,0-6-24 15,-7-9-2-15,-9-2-5 0,-8-3-6 16,-2 3 13-16,0 6-8 16,-17 7 8-16,-8 10 0 15,-1 11-52-15,-21 10-109 16,9 17-168-16,2 2-428 0</inkml:trace>
  <inkml:trace contextRef="#ctx0" brushRef="#br0" timeOffset="92192.16">10231 12310 912 0,'0'0'326'0,"0"0"-74"15,0 0-29-15,0 0-32 16,0 0-88-16,0 0-17 15,0 0 1-15,0-30-43 16,0 30 2-16,-4-1 9 16,0 1-15-16,-6 0 4 15,-1 0-14-15,-2 0-14 16,-3 0 33-16,1 11-48 16,-1 9 5-16,3 9 17 15,-1 4 26-15,8 4 7 0,4 0-6 16,2-3-19-16,0-1 46 15,6-5-57-15,17-5-1 16,6-4 16-16,8-6-34 16,11-13-2-16,0 0 1 15,4 0-51-15,-3-21 30 16,-11-7-34-16,-9-4-21 16,-14-3 30-16,-11-1-14 15,-4 2 35-15,-4 0 13 16,-16 2 12-16,-2 8 45 15,-3 4-26-15,2 8-19 16,4 6-10-16,-3 6-105 16,5 0-246-16,9 4-436 0</inkml:trace>
  <inkml:trace contextRef="#ctx0" brushRef="#br0" timeOffset="92604.92">10885 12358 1042 0,'0'0'194'0,"0"0"-41"16,0 0 84-16,0 0-27 15,-132 34-81-15,96-8 43 16,1 6-57-16,8-2-6 15,4-2-33-15,13-7-46 16,10-5-3-16,0-6-26 16,12-6 9-16,17-4-20 15,10 0-21-15,1-7-141 0,12-30-91 16,-13 1-32-16,-8-2-360 16</inkml:trace>
  <inkml:trace contextRef="#ctx0" brushRef="#br0" timeOffset="92842.49">10940 11913 149 0,'0'0'1813'15,"0"0"-1545"-15,0 0-268 16,0 0 0-16,0 0 34 16,0 0 51-16,-24 138-32 15,22-81 44-15,2 3-53 16,0 2 11-16,4-2-13 0,9-6-21 15,5-3 1-15,4-7-22 16,1-8 2-16,3-7-8 16,1-7-57-16,0-10-25 15,0-9-38-15,13-11-112 16,-9-17-140-16,-4-7-611 0</inkml:trace>
  <inkml:trace contextRef="#ctx0" brushRef="#br0" timeOffset="93031.07">11263 12096 506 0,'0'0'1313'16,"0"0"-1103"-16,0 0-170 0,0 0 18 15,0 0 48-15,0 118 58 16,-4-65-67-16,2 6-19 16,0 0-11-16,2-8-53 15,0-2-14-15,0-5 0 16,0-9-64-16,0-3-64 15,0-13-200-15,-5-12-502 0</inkml:trace>
  <inkml:trace contextRef="#ctx0" brushRef="#br0" timeOffset="93167.88">11136 12305 2060 0,'0'0'571'0,"0"0"-472"16,0 0-89-1,114-33-10-15,-51 27-152 0,-13 2-198 16,-5 2-1157-16</inkml:trace>
  <inkml:trace contextRef="#ctx0" brushRef="#br0" timeOffset="94107.66">11772 12430 1328 0,'0'0'504'0,"0"0"-264"15,0 0 36-15,0 0 12 16,0 0-106-16,0 0-65 15,0 0-45-15,11 0-38 16,7 0-19-16,9 0-15 16,8-1 0-16,7 1-15 15,5 0-3-15,2 0-43 16,-2 0-66-16,9 0-124 16,-14 0-284-16,-11-5-455 0</inkml:trace>
  <inkml:trace contextRef="#ctx0" brushRef="#br0" timeOffset="94295.48">12044 12250 1644 0,'0'0'260'15,"0"0"-158"-15,-45 116 23 16,32-60-38-16,4 2-49 15,6-1-38-15,3-1-112 16,5-15-213-16,10-14-1221 0</inkml:trace>
  <inkml:trace contextRef="#ctx0" brushRef="#br0" timeOffset="94840.58">12864 11971 1370 0,'0'0'243'0,"0"0"-213"15,0 0 15-15,0 0 60 16,0 0 36-16,-138 151-34 16,111-89 30-16,5 4-25 0,6 6-1 15,12-2-28 1,4 2-22-16,0 1-18 0,6-3 6 16,10-4-41-16,2-1 5 15,-2-10-8-15,-6-5-4 16,-1-5 7-16,-6-10-8 15,-3-7 0-15,0-8-10 16,0-3 10-16,-7-9-11 16,-6-2-24-16,-8-6-105 15,4-2-237-15,1-13-1078 0</inkml:trace>
  <inkml:trace contextRef="#ctx0" brushRef="#br0" timeOffset="95409.53">12603 13133 1523 0,'0'0'581'0,"0"0"-354"16,0 0-86-16,0 0 4 15,0 0-19-15,0 0-77 16,0 0-43-16,-40 0 30 0,28 26-15 15,4 4 15-15,3 2 7 16,5 0-22-16,0-2-1 16,0-6-16-16,13-6 2 15,8-6 5-15,1-8-11 16,5-4 0-16,-4-4-12 16,-4-21-6-16,-5-8-9 15,-7-9-55-15,-7-4-90 16,0 0 25-16,0 2-116 15,-17-5-33-15,5 14-63 16,1 6-727-16</inkml:trace>
  <inkml:trace contextRef="#ctx0" brushRef="#br0" timeOffset="95893.01">13016 11851 1936 0,'0'0'493'16,"0"0"-430"-16,0 0-22 15,0 0 20-15,0 0-61 16,0 0-19-16,54-114-60 16,-44 80 9-16,-1 3-5 15,-3 7 75-15,-3 11 107 16,-3 6 12-16,0 7-30 0,0 7-89 16,0 29-21-16,0 32 3 15,0 7 18-15,0 34-102 16,-5-17-263-16,1-29-1171 0</inkml:trace>
  <inkml:trace contextRef="#ctx0" brushRef="#br0" timeOffset="101053.83">13265 12298 1407 0,'0'0'337'0,"0"0"-180"15,0 0-41-15,0 0 26 16,0 0 7-16,0 0-88 15,5-5-17-15,-5 5-14 16,0 0-20-16,0 0 8 16,0 7-18-16,0 18 0 15,-7 8 26-15,1 15 3 16,-4 10 40-16,3 4-11 16,3 1-15-16,0-3-15 15,4-9-28-15,0-8 6 16,0-9-15-16,4-6 9 15,12-8-62-15,2-6-32 0,6-6-86 16,-3-4-109 0,-6-4-284-16</inkml:trace>
  <inkml:trace contextRef="#ctx0" brushRef="#br0" timeOffset="101226.82">13043 12693 1936 0,'0'0'624'0,"0"0"-463"16,0 0-132-16,0 0 32 15,0 0-61-15,135-42-43 16,-41 30-141-16,-14 4-413 16,-9 2-1011-16</inkml:trace>
  <inkml:trace contextRef="#ctx0" brushRef="#br0" timeOffset="101695.32">13697 12591 2263 0,'0'0'614'0,"0"0"-475"0,0 0-94 15,0 0-45-15,0 0 0 16,0 0-1-16,0 0-24 16,0 0-129-16,0 5-349 15,0 2-326-15</inkml:trace>
  <inkml:trace contextRef="#ctx0" brushRef="#br0" timeOffset="102003.98">14052 12487 1562 0,'0'0'346'0,"0"0"-239"0,0 0-61 15,0 0 26-15,-138 29 10 16,109-2-50-16,5 3 4 16,10 0-25-16,10-2 26 15,4-4 11-15,4-6-48 16,18-6-18-16,10-10-14 16,5-2-131-16,13-22-47 15,-8-10-411-15,-9-2-680 0</inkml:trace>
  <inkml:trace contextRef="#ctx0" brushRef="#br0" timeOffset="102491.9">14123 11959 1726 0,'0'0'210'16,"0"0"-210"-16,0 0-4 15,0 0 4-15,0 0 19 16,0 0-19-16,0 0 0 15,0-12-9-15,0 12 17 16,0 0-16-16,0 0 9 16,0 0-1-16,0 0 0 0,0 0-7 15,0 0-24 1,0 0 3-16,0 0-23 0,0 0 42 16,0 0 9-16,0 0 3 15,0 0 60-15,0 0 5 16,0 0 43-16,0-3 46 15,0 3-68-15,0 0-10 16,0-1-30-16,2 1 6 16,-2 0 14-16,0 0-25 15,0 0-7-15,0 0-12 16,0 0-25-16,0 8-7 16,0 17-14-16,2 10 21 15,1 15 58-15,-3 12-24 16,0 6 29-16,0 5 25 15,-5 2-42-15,-3-5-5 0,1-3-35 16,5-6-5-16,2-9 5 16,0-7-6-16,0-6-26 15,2-7 7-15,7-4-65 16,5-8-22-16,1-3-58 16,14-17-51-16,-7 0-122 15,0-3-432-15</inkml:trace>
  <inkml:trace contextRef="#ctx0" brushRef="#br0" timeOffset="102747.76">14418 12170 1328 0,'0'0'763'0,"0"0"-558"15,0 0-164-15,0 0-4 16,0 0 12-16,0 0-34 15,0 0 56-15,0 103 53 16,-2-42-17-16,-3 7-55 16,1-2-10-16,4 1-15 15,-2-6-25-15,2-3 1 16,0-9-3-16,0-9-41 16,0-6-45-16,2-12-106 15,4-7-132-15,1-13-309 0</inkml:trace>
  <inkml:trace contextRef="#ctx0" brushRef="#br0" timeOffset="102897.75">14233 12525 1622 0,'0'0'868'16,"0"0"-648"-16,0 0-163 15,0 0-42-15,0 0-15 16,172-10-68-16,-106 10-139 15,-5-4-450-15</inkml:trace>
  <inkml:trace contextRef="#ctx0" brushRef="#br0" timeOffset="103123.84">14765 12464 1955 0,'0'0'588'16,"0"0"-467"-16,0 0-78 16,0 0-28-16,0 0 30 15,0 0-26-15,139-11-13 16,-104 11-6-16,-2 0-55 16,-3 0-67-16,-4 0-101 15,-7 0-411-15,-9 0-1050 0</inkml:trace>
  <inkml:trace contextRef="#ctx0" brushRef="#br0" timeOffset="103279.43">15002 12226 1054 0,'0'0'1111'16,"0"0"-970"-16,-36 113-60 15,21-50-10-15,-1 7-28 16,0 5-43-16,5 15-10 15,5-20-246-15,1-16-428 0</inkml:trace>
  <inkml:trace contextRef="#ctx0" brushRef="#br0" timeOffset="103686.68">15682 11883 1921 0,'0'0'515'15,"0"0"-515"-15,0 0-37 0,0 0 37 16,0 0 58-16,-56 142-3 16,38-59 24-16,3 9 70 15,3 4-88-15,10-9 15 16,0 5-1-16,2-5-33 16,0-4-8-16,0-13-34 15,0-10 18-15,0-12-5 16,-5-7-13-16,-5-14-7 15,-11-2-6-15,-4-9-47 16,-19-14-54-16,9-2-217 16,1 0-983-16</inkml:trace>
  <inkml:trace contextRef="#ctx0" brushRef="#br0" timeOffset="104490.43">15390 13256 1696 0,'0'0'726'15,"0"0"-455"-15,0 0-122 0,0 0-68 16,0 0-6-16,0 0 1 16,0 0-58-16,29-46-18 15,-9 16-20-15,-3-5-14 16,2-2 33-16,-7 7-50 15,-3 7 37-15,-4 6 14 16,-2 8 23-16,-3 6 0 16,0 3-23-16,0 0-14 15,0 24-10-15,0 15-6 16,0 8 3-16,0 11-41 16,0 11-175-16,0-16-300 15,2-12-1217-15</inkml:trace>
  <inkml:trace contextRef="#ctx0" brushRef="#br0" timeOffset="105820.92">15853 11703 1371 0,'0'0'488'15,"0"0"-297"-15,0 0 11 16,0 0-16-16,0 0-102 15,0 0-63-15,0 0 61 16,0 0-30-16,0 0 6 16,0 0 14-16,0 0-6 15,-2 0 5-15,2 0-23 0,0 0-30 16,0 0 73-16,0 0-83 16,0 0 19-16,0 0-2 15,0 0-25-15,14-7 0 16,7 0-36-16,8-2 8 15,0 8 16-15,0 1-15 16,-4 0 9-16,-4 19 0 16,-6 9 0-16,-9 11 18 15,-6 5 0-15,0 2 8 16,-2-3 10-16,-13-2-18 16,-3-7 11-16,3-10-11 15,1-8 0-15,7-7 0 16,3-6-15-16,4-3-25 15,0 0 38-15,0-14-20 16,2-21-92-16,16-20-185 0,4-13-62 16,0-6-214-16,1 5 46 15,-8 15 529-15,-8 19 555 16,-4 18-40-16,-3 17-261 16,-3 0-163-16,-11 24-84 15,-1 10 133-15,6 7-49 16,9 0-30-16,0-2 12 15,9-1-52-15,17-4-21 16,13-4-7-16,5-4-55 16,23-10-109-16,-9-6-189 15,-9-6-487-15</inkml:trace>
  <inkml:trace contextRef="#ctx0" brushRef="#br0" timeOffset="109587.32">16174 12273 1450 0,'0'0'327'0,"0"0"-230"16,0 0 87-16,0 0 67 16,0 0-110-16,0 0-50 15,0 0 38-15,0-9-57 16,-4 9 7-16,-10 0-40 16,-3 0-33-16,-8 20 7 15,-6 14-13-15,-2 11 0 16,2 8 27-16,4 7-16 0,8-1 23 15,9-3-26 1,7-6 1-16,3-8 0 0,7-6-9 16,24-6-53-1,9-9-26-15,30-18-133 0,-10-3-168 16,-9-1-642-16</inkml:trace>
  <inkml:trace contextRef="#ctx0" brushRef="#br0" timeOffset="110104.71">16455 12443 222 0,'0'0'1276'16,"0"0"-1011"-16,0 0-183 15,0 0 89-15,0 0 13 16,0 0-87-16,0 0-26 16,2-55-51-16,12 33-7 15,3 2-10-15,-1 2-2 0,0 6 26 16,-2 6-26-16,-6 6 11 15,1 0 11-15,-5 10-22 16,-4 21 22-16,0 6 33 16,-11 9 20-16,-20 5-2 15,-7-1-36-15,-5-4-17 16,-3-6 11-16,-1-7-31 16,5-12-1-16,7-7 0 15,8-10-10-15,11-4 10 16,9 0-7-16,7-16-18 15,0-6 23-15,23-2-44 16,6 6 30-16,6 4 16 16,3 11 0-16,3 3 6 15,1 0-6-15,0 11-74 16,16 3-54-16,-11-4-366 16,-10-7-486-16</inkml:trace>
  <inkml:trace contextRef="#ctx0" brushRef="#br0" timeOffset="110241.79">16718 12547 1935 0,'0'0'543'0,"0"0"-439"15,0 0-71-15,0 0 14 16,0 0-47-16,148-10-27 16,-93 10-96-16,-8 0-345 15,-12 0-558-15</inkml:trace>
  <inkml:trace contextRef="#ctx0" brushRef="#br0" timeOffset="110486.78">17236 12244 1698 0,'0'0'626'0,"0"0"-483"15,0 0-130-15,0 0 1 16,0 0 11-16,0 0 42 15,-27 116 43-15,18-70-43 16,4-2-30-16,5-4 16 16,0-4-30-16,0-5-22 15,16-5-2-15,4-6-3 0,4-6-43 16,5-6-50 0,7-8-71-16,-7-4-89 0,-7-12-397 0</inkml:trace>
  <inkml:trace contextRef="#ctx0" brushRef="#br0" timeOffset="110627.29">17119 12432 1650 0,'0'0'625'16,"0"0"-518"-16,0 0-82 16,0 0-25-16,161-16-2 15,-103 6-233-15,-9-4-557 0</inkml:trace>
  <inkml:trace contextRef="#ctx0" brushRef="#br0" timeOffset="110819.24">17614 12146 1637 0,'0'0'546'16,"0"0"-431"-16,0 0-20 15,0 0 14-15,56 112-7 16,-56-48-3-16,0 11-46 15,-11 0-24-15,-9-2-1 16,-3-9-28-16,6-10-15 16,3-3-71-16,5-18-145 15,9-13-344-15</inkml:trace>
  <inkml:trace contextRef="#ctx0" brushRef="#br0" timeOffset="111086.31">18027 12235 1722 0,'0'0'243'15,"0"0"-194"-15,-127 55 149 16,73-8 20-16,7 2-105 16,16 1-26-16,11-3-9 15,16-8-35-15,4-6-7 16,9-12-20-16,18-4-1 15,6-14-15-15,5-3-1 0,-3-5-48 16,-2-24-38 0,-4-12-108-16,-2-44-167 0,-8 9-138 15,-7 0-466-15</inkml:trace>
  <inkml:trace contextRef="#ctx0" brushRef="#br0" timeOffset="111437.68">18054 11893 2246 0,'0'0'362'0,"0"0"-362"15,0 0 7-15,0 117 53 16,-5-47 34-16,0 8-35 16,5-1 10-16,0 0-30 15,0-11-26-15,16-10 14 16,2-10-27-16,4-13-7 16,3-13-8-16,2-15-11 0,4-5 1 15,-2-12-32-15,2-27-104 16,-2-16 3-16,4-45-178 15,-6 3-252-15,-4 9-587 16,-6 23 1175-16,-15 49 386 16,0 11 627-16,-2 5-417 15,0 0-494-15,0 24-100 16,0 19 72-16,-10 13 42 16,1 12-13-16,-1 5-9 15,6-3-46-15,4-7-36 16,0-5 17-16,0-12-29 15,0-7-14-15,4-9-11 16,-4-10-114-16,0-8-138 16,0-12-476-16</inkml:trace>
  <inkml:trace contextRef="#ctx0" brushRef="#br0" timeOffset="111545.25">18247 12356 2078 0,'0'0'628'16,"0"0"-509"-16,143-51-62 15,-67 36-57-15,35 1-21 16,-17 4-210-16,-11 2-601 0</inkml:trace>
  <inkml:trace contextRef="#ctx0" brushRef="#br0" timeOffset="152281.07">30994 8141 743 0,'0'0'536'0,"0"0"-359"16,0 0-44-16,0 0 0 15,0 0-50-15,0 0 14 16,22-38 39-16,-20 36-7 16,-2 0 22-16,0 2-86 15,0-2-23-15,0 2 8 16,0 0-48-16,0 0 29 15,3 0-9-15,-3 0 12 16,0 0 51-16,0 0-53 16,0 0 17-16,0 0 39 0,0 0-48 15,0 0 2-15,0 0-41 16,2 0 8-16,0 0-18 16,4 0 6-16,4 13-11 15,-1 10-1-15,1 9 24 16,-3 6-9-16,-2 4 6 15,-5-1-6-15,0-2 29 16,0-3-29-16,-2-5 0 16,-5-5 2-16,0-8 7 15,3-4-9-15,-1-4 0 16,3-6 0-16,2-3 7 16,0-1-7-16,0 0-20 15,7-12 19-15,15-19-112 0,22-30-162 16,-4 6-200-1,-1 1-112-15</inkml:trace>
  <inkml:trace contextRef="#ctx0" brushRef="#br0" timeOffset="152420.71">31241 8139 654 0,'0'0'766'0,"0"0"-494"15,0 0-83-15,0 0 38 16,0 0 2-16,0 0-121 16,0 0-16-16,-69 110 6 15,69-76-59-15,0 1 3 16,13-2-42-16,14-1-14 15,11-5-9-15,15-4-175 16,-5-3-335-16,-9-13-659 0</inkml:trace>
  <inkml:trace contextRef="#ctx0" brushRef="#br0" timeOffset="153780.57">31961 8189 1536 0,'0'0'329'0,"0"0"-107"16,0 0 49-16,0 0-90 15,0 0 6-15,0 0-103 16,0 0-57-16,31-62 43 16,-28 59-49-16,-1 1 16 15,-2-1-19-15,2 1-6 16,-2 2 30-16,0 0-42 16,0 0 0-16,0 0-4 15,0 0 4-15,2 0 0 16,0 0-18-16,0-2 4 15,4-2 5-15,0 0-48 16,1 0 33-16,-1 0 5 16,3 0 12-16,-2-1 7 0,4 0-17 15,0-2-14-15,1 2 20 16,-2 1-60-16,-1 0 7 16,-2 3 64-16,-7 1-15 15,0 0 15-15,0 0 12 16,0 0 13-16,0 0 21 15,0 0-46-15,-9 0 0 16,-6 7-7-16,-8 9 17 16,-6 8-4-16,0 1 12 15,-2 2-9-15,2 1 16 16,0-4-25-16,7-1 0 0,2-5-4 16,4-4 5-1,3-1-1-15,6-3 0 0,0-3 6 16,5-1-9-16,0-5 3 15,2 2-12-15,0-3 2 16,0 1 8-16,0 3 2 16,0 3-19-16,14 1 19 15,1 4-9-15,3 2 9 16,4-1 0-16,2 1-3 16,1 1 13-16,0-1-11 15,-1 0 1-15,-1-1-65 16,-2 1-45-16,0 1-108 0,-6-5-167 15,-5-2-621-15</inkml:trace>
  <inkml:trace contextRef="#ctx0" brushRef="#br0" timeOffset="153972.76">31774 8485 1735 0,'0'0'643'15,"0"0"-459"-15,0 0-35 16,0 0-34-16,0 0-103 16,0 0 4-16,0 0-22 15,127 49 6-15,-75-26-77 16,16-2-137-16,-12-3-367 16,-12-6-1296-16</inkml:trace>
  <inkml:trace contextRef="#ctx0" brushRef="#br0" timeOffset="154280.72">32436 8358 1360 0,'0'0'701'0,"0"0"-700"16,0 0 64-16,0 0 113 15,0 0-68-15,0 0-6 16,-26 102-13-16,52-76-54 16,8-4 49-16,8-6-72 15,-2-8-4-15,0-8 4 0,-6 0-4 16,-15-10 9-16,-5-13-10 16,-12-11 8-16,-2-1 4 15,-4 0-21-15,-23 0-29 16,-6 8-21-16,-28 12-129 15,10 7-130-15,7 8-533 0</inkml:trace>
  <inkml:trace contextRef="#ctx0" brushRef="#br0" timeOffset="156880.87">31444 9965 601 0,'0'0'191'0,"0"0"10"16,0 0 29-16,0 0 13 16,0 0-57-16,0 0-47 0,0 0-35 15,-4-1 41-15,6-5-72 16,2 1 70-16,-2 2-35 15,3-3-29-15,-1 1-9 16,4 0-12-16,-2 1 1 16,0 0 7-16,3 2-47 15,-5 2 32-15,4 0-11 16,-4 0-23-16,3 0 1 16,-1 6-18-16,3 12 0 15,0 4 39-15,-2 5-38 16,-3-2 19-16,-2 3-9 15,0-4-10-15,-2-2 17 16,0-5-18-16,3-3 0 16,-3-6-9-16,2-5 9 15,1-3-30-15,-1 0-19 0,7 0 3 16,1-14 31-16,13-18-152 16,4-8-337-16,0-4 182 15,0 1-67-15,-10 12 389 16,-7 7 140-16,-6 12 343 15,-4 6-134-15,0 6-148 16,0 0-121-16,-2 12-37 16,-6 14 13-16,2 6 0 15,4 3-39-15,2 2 1 16,0 1-6-16,20-4-12 16,5-2-38-16,17-2-44 15,-7-9-209-15,-4-12-290 0</inkml:trace>
  <inkml:trace contextRef="#ctx0" brushRef="#br0" timeOffset="157202.99">32271 9886 1448 0,'0'0'577'0,"0"0"-457"16,0 0 44-16,0 0-38 0,0 0-77 15,0 0 22-15,0 0-17 16,-100 79-11-16,67-50 17 16,6-3-38-16,6-3 1 15,11-6-22-15,7 1-1 16,3-2 0-16,0 0-24 15,13 2-25-15,10-2-12 16,2 0-31-16,-2-1-6 16,2-4-124-16,-5 3-82 15,-7-4-96-15,-5 1-415 0</inkml:trace>
  <inkml:trace contextRef="#ctx0" brushRef="#br0" timeOffset="157346.71">31999 10243 702 0,'0'0'1057'0,"0"0"-680"0,0 0-129 16,0 0-59-16,0 0-95 16,0 0-48-16,0 0-13 15,107 83-33-15,-44-56-85 16,-7-8-63-16,-6-8-500 0</inkml:trace>
  <inkml:trace contextRef="#ctx0" brushRef="#br0" timeOffset="157730.06">32636 10219 1921 0,'0'0'690'16,"0"0"-607"-16,0 0-44 16,0 0-14-16,54-104-16 15,-33 65-18-15,0 1-27 16,-3 2-38-16,-3 6 72 0,-3 6 2 15,-3 8 73-15,-7 8 21 16,-2 8-56-16,0 0-35 16,0 24-3-16,0 16-20 15,-11 15 20-15,-5 6-6 16,-9 29-92-16,2-17-158 16,2-15-332-16</inkml:trace>
  <inkml:trace contextRef="#ctx0" brushRef="#br0" timeOffset="158432.09">31417 9833 768 0,'0'0'587'0,"0"0"-562"16,0 0 97-16,0 0 127 15,-120 77-77-15,66-36-21 16,0 5-20-16,8-5-30 16,8-7-33-16,14-8-12 15,10-6-13-15,12-7-41 16,2-2 47-16,11-1-6 16,21 4 10-16,5 1-18 15,3-2-26-15,-1 1 4 16,-6 0-13-16,-6 0 11 15,-10 3-28-15,-5 0 17 16,-12 4-144-16,0-3-376 16,0-8-839-16</inkml:trace>
  <inkml:trace contextRef="#ctx0" brushRef="#br0" timeOffset="158778.61">30521 9997 1798 0,'0'0'286'15,"0"0"-158"-15,0 0 32 16,-20 139-18-16,27-99-21 16,26-6-66-16,10-5-37 15,8-12 30-15,5-10-47 16,-3-7 0-16,-9-7-1 16,-10-20-12-16,-18-12-22 15,-14-4-61-15,-2-8-56 16,-23 5-185-16,-27 10 2 0,5 12-70 15,3 12-286-15</inkml:trace>
  <inkml:trace contextRef="#ctx0" brushRef="#br0" timeOffset="160030.79">31471 11543 1485 0,'0'0'356'0,"0"0"-101"16,0 0 19-16,0 0-23 16,0 0-98-16,0 0-49 15,0 0 22-15,6-46-53 16,-1 39-37-16,-3 2 3 16,0 2-38-16,0 3 4 15,0 0-5-15,6 0-32 16,3 6 31-16,7 14-21 15,-1 10 22-15,-3 8-12 0,-3 7 18 16,-9 1-6-16,-2 1 0 16,0-5 0-16,-4-4 6 15,-3-7-6-15,0-10-4 16,5-7 2-16,2-9-17 16,0-5-15-16,0 0-13 15,9-12-19-15,20-25 20 16,9-12-313-16,4-13-264 15,-1 1-243-15,-8 9 866 16,-11 15 90-16,-13 14 603 16,-7 14-166-16,-2 9-302 15,0 0-168-15,-6 15-56 16,-8 13 74-16,1 7-42 0,3 2 25 16,8 4-47-16,2-2-4 15,12-1-14-15,17-3-4 16,29-7-145-16,-7-10-128 15,-2-12-775-15</inkml:trace>
  <inkml:trace contextRef="#ctx0" brushRef="#br0" timeOffset="160340.62">32474 11480 1326 0,'0'0'933'16,"0"0"-788"-16,0 0-88 0,0 0 130 16,0 0-125-16,0 0-61 15,0 0 42-15,-89 63-8 16,44-26 27-16,1 5-13 16,2-4-48-16,7-2 38 15,9-7-39-15,8-10 0 16,12-5 0-16,6-1-38 15,0-5-25-15,19 0 30 16,12-1-17-16,6 0 0 16,-4-3-70-16,-2 0 1 15,-9 1-68-15,-17 7-84 0,-5-1-81 16,0-1-308-16</inkml:trace>
  <inkml:trace contextRef="#ctx0" brushRef="#br0" timeOffset="160486.07">32111 11893 333 0,'0'0'1143'15,"0"0"-759"-15,0 0-81 16,0 0 35-16,0 0-134 16,0 0-128-16,0 0-34 15,71 64-35-15,-26-38-7 16,8-1-18-16,25-2-79 16,-11-6-187-16,-9-4-634 0</inkml:trace>
  <inkml:trace contextRef="#ctx0" brushRef="#br0" timeOffset="160912.9">32811 11590 1986 0,'0'0'392'0,"0"0"-144"0,0 0-111 16,0 0-23-16,0 0-38 15,0 0-31 1,0 0-8-16,20-24-37 0,-5 24-1 15,-4 14-16-15,-4 7 14 16,-7 14-4-16,0 5 7 16,-16 6 10-16,-6 0 11 15,-2-3-21-15,4-7 1 16,3-11 18-16,9-4-19 16,4-5-1-16,4-2-1 15,0 0-32-15,8 0-6 16,19-3-66-16,18-9-108 15,-3-2-247-15,-9 0-567 0</inkml:trace>
  <inkml:trace contextRef="#ctx0" brushRef="#br0" timeOffset="161513.6">31268 11532 1684 0,'0'0'516'16,"0"0"-516"-16,0 0 0 16,0 0 139-16,0 0-82 15,0 0-51-15,0 0 38 16,-167 69 21-16,99-23 28 15,4 3-8-15,4 3-12 16,11-3-17-16,11-7-55 16,18-9 10-16,11-7 4 15,9-3-6-15,5-3-2 16,26 1-7-16,13-4 7 16,8-3-1-16,4-2-6 0,-1-2-70 15,-2 0-70-15,-15-1-143 16,-15-6-413-16</inkml:trace>
  <inkml:trace contextRef="#ctx0" brushRef="#br0" timeOffset="161830.18">30340 11889 2138 0,'0'0'553'0,"0"0"-486"15,0 0-20-15,0 0-12 0,0 0-26 16,137-135-9-16,-106 91-15 16,-7 1-29-16,-6 2 22 15,-7 7 22-15,-6 10 36 16,-3 11 24-16,-2 13-13 15,0 3-47-15,0 33 0 16,-4 18-7-16,-5 20 7 16,2 13 0-16,7 31-8 15,0-22-197-15,0-19-565 0</inkml:trace>
  <inkml:trace contextRef="#ctx0" brushRef="#br0" timeOffset="163529.54">31498 13868 1470 0,'0'0'827'0,"0"0"-686"15,0 0 96-15,0 0-48 16,0 0-83-16,0 0-38 16,0 0-55-16,11-48 2 0,-5 42-15 15,3 4-5-15,0 2 4 16,2 0-6-16,1 0 7 15,-1 13-22-15,2 6 22 16,-4 13-9-16,-4 4 9 16,-5 7 0-16,0-1 19 15,0-1-19-15,0-4 0 16,-5-9 11-16,3-6-11 16,-1-6 0-16,3-10-1 15,0-2-50-15,0-4 24 16,0 0-19-16,10-14-15 15,14-18-30-15,10-12-252 0,-1-6 68 16,-4 3 58-16,-7 13 217 16,-11 13 202-16,-9 10 41 15,-2 11-160-15,0 0-26 16,0 14-56-16,-6 13 98 16,2 6-25-16,4 6-20 15,0-2-26-15,17-1-28 16,14-5-53-16,25-12-69 15,-4-11-200-15,-6-8-569 0</inkml:trace>
  <inkml:trace contextRef="#ctx0" brushRef="#br0" timeOffset="163796.7">32142 13709 2369 0,'0'0'324'15,"0"0"-281"-15,0 0-17 16,0 0-3-16,0 0-23 16,0 0-1-16,71 105 1 15,-40-68-9-15,-2 0 11 16,-4-3-4-16,-7-1-10 16,-14-4 12-16,-4 0 3 15,-14 1 30-15,-21 3 18 16,-11 4 2-16,-4 1-53 15,-8 14-6-15,14-12-183 16,13-8-413-16</inkml:trace>
  <inkml:trace contextRef="#ctx0" brushRef="#br0" timeOffset="164347.59">32726 13890 1385 0,'0'0'364'0,"0"0"-95"16,0 0 30-16,0 0-170 15,0 0-79-15,0 0-50 16,0 0-2-16,0-2-7 16,0 2-22-16,0 0 26 15,-9 0-6-15,-1 0 22 16,2 0 13-16,1 0 21 15,3 0 50-15,4 0 18 16,0-2-49-16,0-1-7 0,0 0 31 16,9-1-87-1,5 0-1-15,-4 4-8 0,1 0 2 16,-1 0 0-16,-6 11-15 16,-4 15 21-16,-2 11 19 15,-29 9 13-15,-12 5 23 16,-6 2-17-16,2-8-21 15,12-9 8-15,12-8-25 16,17-7 0-16,6-2-8 16,24-6-21-16,25-4 20 15,13-9-48-15,48-9-185 16,-19-16-229-16,-8-5-1019 0</inkml:trace>
  <inkml:trace contextRef="#ctx0" brushRef="#br0" timeOffset="167045.41">9155 14239 948 0,'0'0'232'0,"0"0"-182"0,0 0-15 16,0 0 13-1,0 0 36-15,0 0-11 0,0 0-40 16,0 4-33-16,0-4-16 16,7 0-54-16,1-2 24 15,1-6-93-15,0-2-12 16,-2-1-37-16,-5 2 84 15,0 1 104-15,-2 0 172 16,0 1 125-16,0 4 15 16,0 3-93-16,0-4-51 15,0 4-51-15,0 0-23 16,0 0-17-16,0 0-36 16,0 0-23-16,0 0 34 15,-6 4-52-15,-3 14 10 16,-5 12 29-16,1 12-9 0,-1 10 42 15,8 11 0-15,1 5-22 16,5 2 37-16,0-3-56 16,0 2 6-16,7-7-14 15,9-5-8-15,-3-7 8 16,0-6-23-16,-3-4 0 16,-4-12 20-16,0-3-7 15,-3-5-13-15,-3-3 0 16,0-1 0-16,0 2 0 15,-5 3-21-15,-22 8-93 16,6-5-48-16,-4-6-387 0</inkml:trace>
  <inkml:trace contextRef="#ctx0" brushRef="#br0" timeOffset="167466.79">8736 15436 1735 0,'0'0'589'0,"0"0"-495"16,0 0-63-16,0 0 34 15,0 0 31-15,0 0-95 16,0 0 70-16,108 14-35 16,-62-6-29-16,5-4 1 15,0-4-8-15,11 0-137 16,-10 0-132-16,-13 0-383 0</inkml:trace>
  <inkml:trace contextRef="#ctx0" brushRef="#br0" timeOffset="167848.71">9230 15366 646 0,'0'0'892'0,"0"0"-791"15,0 0-100-15,0 0 91 16,0 0 18-16,0 0-12 16,0 0 23-16,0 107 6 15,0-86-6-15,5-3-50 16,1-4-31-16,2-2 9 15,-2-5-43-15,1-5 3 0,1-2-9 16,8 0 0 0,7-9-9-16,4-13-6 15,6 0-53-15,0-6-2 0,3 3-73 16,-3 8 71-16,-4 8 72 16,-2 9 28-16,-4 0 91 15,-4 0-55-15,-5 7-25 16,-8 7 15-16,-6 4-34 15,0 1 42-15,-8-4 21 16,-23 5 13-16,-10-2-10 16,-10-4-78-16,-5-2-2 15,-6-3-6-15,2-9-26 16,-8 0-111-16,20-21-129 0,14-3-457 16</inkml:trace>
  <inkml:trace contextRef="#ctx0" brushRef="#br0" timeOffset="168554.6">9351 14008 1610 0,'0'0'398'16,"0"0"-141"-16,0 0-49 15,0 0-83-15,0 0-12 16,0 0-71-16,0 0 7 15,-25-11-22-15,25 25-14 16,0 9-13-16,0 5 63 0,4 3-62 16,17-5 11-1,6-4-12-15,-1-9 0 0,6-6 1 16,-5-7-1-16,-3 0-4 16,-6-16-7-16,-10-10-2 15,-8-4-24-15,0-4-69 16,0 1 10-16,-13 3 72 15,0 6-16-15,1 11 13 16,0 13-20-16,0 0-236 16,1 0-488-16</inkml:trace>
  <inkml:trace contextRef="#ctx0" brushRef="#br0" timeOffset="169433.62">9679 14598 1134 0,'0'0'543'0,"0"0"-340"16,0 0 88-16,0 0-38 16,0 0-82-16,0 0-37 15,0 0-66-15,-32-34-35 16,14 40-10-16,-1 11-22 15,-2 12 26-15,7 5 1 16,6-4-17-16,8-2 31 16,0-2-36-16,8-3-2 15,19-5 4-15,5-9-7 16,6-5-2-16,0-4-25 16,-3 0-10-16,-6-22 36 15,-8-2-52-15,-13-6-23 16,-8-2 3-16,0 2 7 0,-4 2 41 15,-12 6-18-15,1 9-7 16,-6 13-76-16,6 0-431 16,6 0-575-16</inkml:trace>
  <inkml:trace contextRef="#ctx0" brushRef="#br0" timeOffset="170046.33">10165 14584 1536 0,'0'0'486'0,"0"0"-256"16,0 0 51-16,0 0-98 15,0 0-28-15,0 0-103 16,0 0-39-16,-75-9-13 16,44 34-5-16,-2 8 4 15,4 6 1-15,7-7 0 16,8-2 14-16,10-6-5 0,4-3-9 16,0-10 0-16,16-1-27 15,8-8 19-15,5-2-33 16,6-9-71-16,2-18-21 15,5-43-111-15,-9 7-226 16,-6 0-130-16</inkml:trace>
  <inkml:trace contextRef="#ctx0" brushRef="#br0" timeOffset="170431.78">10240 14171 889 0,'0'0'1350'16,"0"0"-851"-16,0 0-434 15,0 0-60-15,0 0 10 16,0 0-15-16,-33 152 80 15,30-80-51-15,3 4-2 0,3-7 3 16,19-8-24-16,7-6 4 16,4-13-10-16,1-8-21 15,3-12 7-15,-3-10-20 16,2-12-24-16,-2 0-25 16,-3-34-57-16,-4-7-22 15,-6-17-183-15,-5-11-39 16,-3 5-107-16,-5 5 491 15,-6 18 187-15,-2 15 430 16,0 14-245-16,0 12-203 16,0 12-141-16,-4 19-18 15,-8 19 142-15,3 11-70 16,1 1-16-16,4 0-21 16,4-4-43-16,0-4 28 15,0-8-30-15,0-7-23 0,4-11 14 16,2-6-36-16,-4-12-38 15,-2-8-102-15,0-2-39 16,-25-30 33-16,-6-10-464 16,-2-6-415-16</inkml:trace>
  <inkml:trace contextRef="#ctx0" brushRef="#br0" timeOffset="170520.56">10408 14610 1602 0,'0'0'623'16,"0"0"-347"-16,0 0-84 15,0 0-161-15,120-58-31 16,-43 58-35-16,-11 0-215 15,-9 2-598-15</inkml:trace>
  <inkml:trace contextRef="#ctx0" brushRef="#br0" timeOffset="170778.87">11062 14672 1341 0,'0'0'788'16,"0"0"-675"-16,0 0-88 0,0 0 72 15,123 19-71-15,-67-19-26 16,-9 0-125-16,-9 0-388 0</inkml:trace>
  <inkml:trace contextRef="#ctx0" brushRef="#br0" timeOffset="170935.55">11266 14524 1467 0,'0'0'729'0,"0"0"-596"16,0 0-7-16,-36 121-26 15,30-72-27-15,6 6-73 16,0-6-45-16,8 4-83 0,13-13-407 16,0-16-1122-16</inkml:trace>
  <inkml:trace contextRef="#ctx0" brushRef="#br0" timeOffset="171264.23">11810 14191 1694 0,'0'0'711'0,"0"0"-547"16,0 0-121-16,0 0-25 0,0 0 31 16,0 0-47-1,0 0 44-15,-88 114 22 0,78-42-6 16,3 9 11-16,5 4-13 15,-1 5-30-15,3-1 34 16,0 0-64-16,0-9 23 16,0-9-22-16,0-8 0 15,0-17 19-15,0-10-20 16,0-10 0-16,-2-8-11 16,-5-6-2-16,-4-2-48 15,-9-6-91-15,0 1-146 16,2-5-534-16</inkml:trace>
  <inkml:trace contextRef="#ctx0" brushRef="#br0" timeOffset="172164.6">11620 15348 1986 0,'0'0'395'0,"0"0"-275"16,0 0-92-16,0 0 33 15,0 0 5-15,0 0 7 16,0 0 15-16,-82 120-36 16,90-100-24-16,19-4 16 15,6-8-16-15,6-4 8 0,-1-4-28 16,-5 0-2-16,-8-16 9 16,-10-4-15-16,-11-2-11 15,-4-4 4-15,-2 0-43 16,-20-2-57-16,-4-13-141 15,1 9-214-15,11-1-636 0</inkml:trace>
  <inkml:trace contextRef="#ctx0" brushRef="#br0" timeOffset="172615.65">12019 14084 1809 0,'0'0'478'0,"0"0"-422"0,0 0 39 16,0 0 116-16,0 0-130 15,0 0-54-15,58-105-26 16,-43 58-1-16,-1 1 25 15,-1 4-12-15,-3 6 61 16,-6 14 80-16,-2 8-42 16,-2 12-55-16,0 2-57 15,0 16-62-15,0 26 10 16,0 36 12-16,0 37-10 16,0 15-68-16,0-18-205 15,0-33-424-15</inkml:trace>
  <inkml:trace contextRef="#ctx0" brushRef="#br0" timeOffset="173224.84">12387 14345 1430 0,'0'0'386'16,"0"0"-306"-16,0 0-44 15,0 0 241-15,-36 126-71 16,22-63-26-16,6 3-39 15,1 2-56-15,7-6 3 16,0-4-47-16,5-7-25 16,15-3 1-16,2-6-17 15,7-9-45-15,0-7-52 16,0-17-170-16,-7-9-296 16,-11 0-513-16</inkml:trace>
  <inkml:trace contextRef="#ctx0" brushRef="#br0" timeOffset="173351.63">12213 14793 1949 0,'0'0'641'16,"0"0"-501"-16,0 0-93 15,0 0-47-15,124-3-17 16,-32 3-157-16,-14 0-315 16,-7 0-687-16</inkml:trace>
  <inkml:trace contextRef="#ctx0" brushRef="#br0" timeOffset="173595.08">12975 14680 1549 0,'0'0'506'0,"0"0"-350"16,0 0 19-16,-152 38-74 0,110-4-29 16,7 2 18-16,10 1-31 15,12-5 4-15,8-2-18 16,5-13-26-16,3 2 13 15,17-6-29-15,6-10 4 16,8-3-14-16,-1 0-19 16,0-21-99-16,-4-10-72 15,-2-44-161-15,-11 12-269 16,-5-2-548-16</inkml:trace>
  <inkml:trace contextRef="#ctx0" brushRef="#br0" timeOffset="173764.37">12939 14455 1810 0,'0'0'693'0,"0"0"-517"0,0 0-148 15,0 0-13-15,0 0 82 16,-71 155-29-16,67-97-19 16,4 4-10-16,0-8-30 15,15-1 9-15,12-11-18 16,6-6 0-16,8-14-18 16,6-9 4-16,2-13-41 15,5-17-90-15,5-55-93 16,-10 1-266-16,-13-2-137 0</inkml:trace>
  <inkml:trace contextRef="#ctx0" brushRef="#br0" timeOffset="173945.17">13328 14209 1950 0,'0'0'661'0,"0"0"-562"16,0 0-99-16,0 0 23 16,0 110 26-16,-3-39 36 15,-1 10-30-15,0 6 16 16,2-3-49-16,-1 0-8 15,0-3-1-15,1-11-13 16,-2-6-28-16,0-10-40 16,-12-16-148-16,3-14-257 15,-5-15-699-15</inkml:trace>
  <inkml:trace contextRef="#ctx0" brushRef="#br0" timeOffset="174084.59">13122 14664 2148 0,'0'0'552'0,"0"0"-417"16,0 0-34-16,150-54-85 16,-99 54-16-16,20 0-86 15,-13 12-214-15,-6-1-414 0</inkml:trace>
  <inkml:trace contextRef="#ctx0" brushRef="#br0" timeOffset="174294.5">13772 14712 1038 0,'0'0'1511'0,"0"0"-1224"0,0 0-176 16,0 0-75-16,0 0 18 15,0 0-54-15,0 0-47 16,149-72-19-16,-105 65-104 15,1-2-119-15,-11 1-279 16,-15 2-1059-16</inkml:trace>
  <inkml:trace contextRef="#ctx0" brushRef="#br0" timeOffset="174434.02">13950 14483 1936 0,'0'0'374'0,"0"0"-343"16,0 0 21-16,0 0-21 0,-54 141-11 15,32-65-20-15,-3 8-36 16,-10 29-136-16,3-22-183 16,8-18-733-16</inkml:trace>
  <inkml:trace contextRef="#ctx0" brushRef="#br0" timeOffset="175327.67">14806 13934 1560 0,'0'0'481'15,"0"0"-391"-15,0 0-35 0,0 0 83 16,0 0-74-16,-85 109 13 16,64-51 2-1,6 14 33-15,6 6 10 16,4 4-43-16,5 3-27 0,0-3 14 16,0-4-45-16,0-6 2 15,8-5-13-15,-2-12-10 16,1-8 4-16,-3-13-4 15,-4-8-23-15,0-10 22 16,0-2-35-16,-2-7 12 16,-13 4 0-16,-16-11-118 15,2 2-168-15,4-2-641 0</inkml:trace>
  <inkml:trace contextRef="#ctx0" brushRef="#br0" timeOffset="175628.5">14489 15337 1164 0,'0'0'1090'0,"0"0"-835"15,0 0-60-15,0 0 21 16,0 0-32-16,0 0-161 16,0 0-23-16,111-111-77 15,-73 58-96-15,-5-1-89 16,-6-4-16-16,-6 5-211 15,-10 12 264-15,-5 10 225 16,-6 18 615-16,0 13-391 16,0 0-169-16,-13 22-9 0,0 15-7 15,-1 6-13-15,6-2 7 16,8 2-33-16,0-7-71 16,8-8-119-16,13-10-337 15,-2-9-1185-15</inkml:trace>
  <inkml:trace contextRef="#ctx0" brushRef="#br0" timeOffset="176228">15044 13918 1164 0,'0'0'523'16,"0"0"-352"-16,0 0 43 16,0 0-16-16,0 0-107 15,0 0-55-15,0 0 31 16,0-9-60-16,0 9 32 15,0 0-5-15,0 0 49 16,0 0 32-16,0 0-31 16,0 0-36-16,5-3 23 15,-1 1-60-15,3 2-8 16,3-4-3-16,0 4 0 16,-4 0-9-16,1 4-20 15,-5 16 29-15,-2 13 3 16,0 2 9-16,0 3 24 0,-9-4-30 15,3-5 18-15,2-12-1 16,4-5-23-16,0-1 0 16,0-3 9-1,10 0-9-15,17 2-10 0,4-1-38 16,25-9-69-16,-7 0-154 16,-4 0-555-16</inkml:trace>
  <inkml:trace contextRef="#ctx0" brushRef="#br0" timeOffset="177461.45">15528 14408 1431 0,'0'0'401'0,"0"0"-56"16,0 0-116-16,0 0-137 15,0 0-37-15,0 0-48 16,0 0-14-16,-58-4 6 16,29 37 1-16,-2 13 81 15,2 7 7-15,2 3-3 16,9-6-9-16,9-1-36 15,7-10 4-15,2-3-28 16,2-7-5-16,23-5-11 16,8-2-11-16,11-8-71 15,26-14-149-15,-10 0-299 16,-9-4-650-16</inkml:trace>
  <inkml:trace contextRef="#ctx0" brushRef="#br0" timeOffset="177765.61">15728 14517 1847 0,'0'0'595'16,"0"0"-426"-16,0 0-69 16,0 0-61-16,0 0-39 15,0 0-30-15,0 0 29 16,96-71-29-16,-80 96 30 15,-7 8 0-15,-9 9 49 0,0 6 42 16,-25 3-36-16,-6-5-4 16,2-7-6-16,5-7-20 15,8-11-10 1,10-9-15-16,6-5-10 0,0 2 1 16,17-4-47-16,14 4 32 15,10-9-34-15,25 0-121 16,-10-14-204-16,-9-7-643 0</inkml:trace>
  <inkml:trace contextRef="#ctx0" brushRef="#br0" timeOffset="177925.15">16023 14676 977 0,'0'0'1195'0,"0"0"-863"15,0 0-136-15,0 0-43 0,0 0-74 16,0 0-64-16,0 0-15 15,140 0-38-15,-80 0-154 16,-11 0-280-16,-7 0-811 0</inkml:trace>
  <inkml:trace contextRef="#ctx0" brushRef="#br0" timeOffset="178230.37">16588 14355 1114 0,'0'0'1044'16,"0"0"-798"-16,0 0-215 15,0 0-4-15,0 0 96 16,-21 121-1-16,9-73-13 15,3-2-47-15,5-2-15 16,4-8 0-16,0-2-46 16,0-4-1-16,11-2 0 15,5-4-71-15,7-6-55 16,-6-5-160-16,-3-12-485 0</inkml:trace>
  <inkml:trace contextRef="#ctx0" brushRef="#br0" timeOffset="178374.58">16480 14561 1515 0,'0'0'849'0,"0"0"-674"15,0 0-97-15,133-23-78 16,-83 21-23-16,5 2-68 16,1 0-146-16,17-7-241 15,-12 2 150-15,-12-3-848 0</inkml:trace>
  <inkml:trace contextRef="#ctx0" brushRef="#br0" timeOffset="178553.5">17043 14476 1352 0,'0'0'525'0,"0"0"-367"16,0 0 1-1,0 0-30-15,0 0-117 0,0 0-3 16,0 0 60 0,-11 102 4-16,7-62 12 0,-2 1 7 15,1 4-47-15,0 0-6 16,3-1-39-16,-5-3-1 15,1 2-11-15,-3-7-98 16,-7 1-79-16,3-12-317 16,1-12-1081-16</inkml:trace>
  <inkml:trace contextRef="#ctx0" brushRef="#br0" timeOffset="179134.26">17122 14235 1877 0,'0'0'363'0,"0"0"-314"16,0 0-33-16,0 0-14 16,0 0 66-16,-7 134 31 15,1-62-7-15,-4 7-17 16,-1-1-19-16,-3-2-48 16,-1-1 23-16,-1-8-31 15,-3 4-132-15,5-21-131 16,1-16-592-16</inkml:trace>
  <inkml:trace contextRef="#ctx0" brushRef="#br0" timeOffset="179388.15">17481 14490 1903 0,'0'0'270'16,"0"0"-250"-16,0 0 68 16,0 0 67-16,-145 97-90 15,118-56 11-15,12-1 5 16,7-5-48-16,8-4 26 16,0-4-59-16,12-9-15 15,10-9-34-15,14-9-54 16,-5-16-29-16,-4-12-368 0</inkml:trace>
  <inkml:trace contextRef="#ctx0" brushRef="#br0" timeOffset="179610.78">17520 14119 2177 0,'0'0'278'0,"0"0"-252"15,0 0 44-15,-62 160 96 16,42-80-60-16,9 2-39 15,7-1 43-15,4-5-94 16,2-6 10-16,20-12-15 16,5-9-9-16,7-9-2 15,1-14-49-15,1-14-53 0,-1-12 5 16,8-34-195-16,-10-15-386 16,-4-7-631-16</inkml:trace>
  <inkml:trace contextRef="#ctx0" brushRef="#br0" timeOffset="179781.54">17867 14279 1341 0,'0'0'1156'0,"0"0"-1002"16,0 0-128-16,0 0-26 15,-6 109 65-15,-4-43 32 16,-3 2-62-16,1 4 14 16,3 2-25-16,1-8-18 15,0-5 4-15,2-5-10 16,1-12-67-16,-5-12-100 0,0-14-330 15,-1-18-758-15</inkml:trace>
  <inkml:trace contextRef="#ctx0" brushRef="#br0" timeOffset="179915.46">17705 14596 1478 0,'0'0'912'0,"0"0"-589"15,0 0-208-15,133-58-84 16,-89 54-31-16,1 4-18 15,24 0-156-15,-13 7-214 16,-4 4-952-16</inkml:trace>
  <inkml:trace contextRef="#ctx0" brushRef="#br0" timeOffset="180138.58">18232 14592 2051 0,'0'0'634'16,"0"0"-412"-16,0 0-29 16,0 0-83-16,0 0-17 15,0 0-92-15,0 0-2 16,96-40-10-16,-63 40-31 16,1 0-13-16,-3 0-64 15,-2 0-90-15,-2-9-80 16,-8 0-296-16,-9-9-597 0</inkml:trace>
  <inkml:trace contextRef="#ctx0" brushRef="#br0" timeOffset="180260.52">18477 14379 1373 0,'0'0'904'16,"0"0"-792"-16,0 0-106 0,0 0 21 16,-49 115-21-16,28-55-6 15,-12 31-46-15,6-10-273 16,4-17-702-16</inkml:trace>
  <inkml:trace contextRef="#ctx0" brushRef="#br0" timeOffset="181196.6">19246 13895 1536 0,'0'0'342'15,"0"0"-158"-15,0 0-134 16,0 0 68-16,0 0-30 16,0 0-77-16,0 0-9 15,-73 76 44-15,52 26 29 16,9 28 35-16,2-4-13 16,10-23-6-16,0-31-28 15,0-21-23-15,2 8-7 16,6 1-33-16,0 3 0 0,-4-12-10 15,-4-9 10-15,0-3-44 16,0-13-95-16,-10-8-39 16,-9-8-95-16,3-10-526 15</inkml:trace>
  <inkml:trace contextRef="#ctx0" brushRef="#br0" timeOffset="184943.18">18949 15272 1298 0,'0'0'378'0,"0"0"-194"16,0 0-2-16,0 0 37 15,0 0-78-15,0 0-82 16,0 0-13-16,10-18-38 16,-1 12 4-16,-1-2 4 15,1 1-14-15,-4 6 20 0,-3-1 29 16,-2 2-4-16,0 0 5 15,0 0-37-15,0 0-9 16,0 0 32-16,0 0-38 16,0 0 7-16,0 0-7 15,0 0-10-15,0 0 10 16,0 0-15-16,0 0-9 16,0 0 7-16,0 0 16 15,0 0 1-15,0 0 11 16,0 0-10-16,0 0 31 0,0 0 2 15,0-2-9 1,0 0 53-16,0 2-63 0,5 0 1 16,-1 0-16-16,0 0-7 15,-2 0 6-15,1 0-12 16,-3 14 13-16,0 9 24 16,-7 8 1-16,-16 5 19 15,-3 0-11-15,0-2-16 16,5-12 6-16,10-8-23 15,11-9-2-15,0-5-17 16,22 0-18-16,19 0-28 16,39-26-29-16,-8 1-234 15,-6-2-514-15</inkml:trace>
  <inkml:trace contextRef="#ctx0" brushRef="#br0" timeOffset="186128.62">19391 13483 179 0,'0'0'1360'0,"0"0"-998"15,0 0-229-15,0 0 106 16,0 0-63-16,0 0-60 16,0 0-10-16,-2 0-32 15,2 0-17-15,0 0 28 16,0 0-57-16,0 0 11 0,0 0-26 15,0 0-12-15,0 2-2 16,0 4-11-16,2 6 4 16,-2 8-1-16,0 6 18 15,0 5 14-15,0 3 2 16,-8 2 11-16,-9-2 4 16,4-6-40-16,0-7 11 15,4-4-5-15,2-8-5 16,5-2-1-16,2-6 0 15,-3-1 0-15,3 0 3 16,0 0-3-16,0 0 0 0,0 0 11 16,-2 0-10-1,2 0-2-15,0 0-7 0,0 0 8 16,0 0-6 0,0 0-9-16,0 0-19 0,0 0 34 15,0 0-22-15,0 0 22 16,0 0-14-16,0 0 13 15,0 3 0-15,0-3-28 16,0 0-11-16,0 0 39 16,0 0-50-16,0 0 14 15,0 0-25-15,0 0 3 16,0 0 30-16,-2 0-8 16,-2 2-18-16,-5 0 6 15,0 3-165-15,2-5-457 0</inkml:trace>
  <inkml:trace contextRef="#ctx0" brushRef="#br0" timeOffset="186742.93">19583 13497 1375 0,'0'0'489'0,"0"0"-249"16,0 0 22-16,0 0-115 15,0 0-10-15,0 0-78 16,0 0-42-16,-90 8-4 15,68 14 59-15,7 5-42 16,8 1 37-16,7-1-27 16,0 0 2-16,13-1-3 0,14-2-39 15,8-5-8 1,11 2-5-16,16-14-116 0,-9 0-209 16,-8-7-732-16</inkml:trace>
  <inkml:trace contextRef="#ctx0" brushRef="#br0" timeOffset="188959.93">19767 14395 1453 0,'0'0'329'0,"0"0"-162"15,0 0 64-15,0 0-38 16,0 0-34-16,0 0-19 15,0 0-85-15,-55-16-37 16,31 41 11-16,-3 12-1 16,0 7 9-16,7 9 2 15,7-4-23-15,13-3 17 0,0-11-22 16,17-12-5-16,22-6 15 16,11-13-21-16,8-4-9 15,3-4-41-15,-10-22-59 16,-9-6 35-16,-17-4 19 15,-14-3-8-15,-11-2 27 16,0 1-7-16,-16 8 18 16,-6 7 23-16,-1 11-49 15,2 14-165-15,5 0-312 16,9 0-1085-16</inkml:trace>
  <inkml:trace contextRef="#ctx0" brushRef="#br0" timeOffset="189292.64">20438 14432 1375 0,'0'0'358'0,"0"0"-262"16,0 0-24-16,-124 14 86 16,82 11 25-16,1 6-52 0,8 3-34 15,11 0-1 1,8-8-8-16,12-2-39 0,2-2-26 16,14-5-13-1,15-4-10-15,6-13-33 0,9 0-53 16,-1-13-67-16,-1-18-159 15,-4-33-75-15,-9 6-161 16,-11-2-36-16</inkml:trace>
  <inkml:trace contextRef="#ctx0" brushRef="#br0" timeOffset="189778.16">20463 14166 179 0,'0'0'1343'16,"0"0"-738"-16,0 0-271 16,0 0-154-16,0 0-159 15,0 0-13-15,0 0 29 16,-60 113 29-16,45-33 10 15,3 7-43-15,8-4 13 0,4-2-16 16,0-9-14-16,16-12 11 16,5-9-27-16,8-14-5 15,3-12-6-15,4-15-8 16,4-10-14-16,4-19 9 16,-1-25-55-16,-1-18-79 15,0-26-91-15,-8 2-108 16,-5-2-240-16,-5 5-56 15,-10 25 653-15,-3 10 850 16,-7 20-110-16,-4 16-392 16,0 12-244-16,0 4-103 15,0 27-1-15,-13 22 10 16,-5 18 36-16,-7 11-2 0,1 8-7 16,0-2 4-1,3-7-41-15,6-9 11 0,8-12-24 16,4-14 6-16,3-16-28 15,0-11-13-15,-4-10-123 16,-7-9-23-16,-9-14 24 16,-7-24-225-16,0-12-369 15,8-12 291-15,15-7 473 16,4 8 665-16,17-4-294 16,20 14 110-16,15 0-178 15,10 12-133-15,7 9-136 16,34 7-34-16,-16 6-197 15,-11 7-419-15</inkml:trace>
  <inkml:trace contextRef="#ctx0" brushRef="#br0" timeOffset="190148.47">21350 14594 2125 0,'0'0'574'0,"0"0"-429"15,0 0-6-15,0 0-59 16,0 0-36-16,0 0-41 16,0 0 10-16,123 28-26 15,-90-17-4-15,-6 6-92 16,-18 7-155-16,-9-4-402 15,0-2-770-15</inkml:trace>
  <inkml:trace contextRef="#ctx0" brushRef="#br0" timeOffset="190259.74">21326 14829 2046 0,'0'0'560'16,"0"0"-429"0,0 0-43-16,0 0 60 0,121 0-148 15,-37 0-44-15,-10 0-205 16,-14-4-807-16</inkml:trace>
  <inkml:trace contextRef="#ctx0" brushRef="#br0" timeOffset="190997.25">19337 12460 1833 0,'0'0'572'16,"0"0"-429"-16,0 0 117 15,0 0-74-15,0 0-7 16,0 0-42-16,0 0-49 16,23 0-22-16,6-3-66 15,9-1 13-15,1 1-32 16,0 3-41-16,-8 0-49 16,-13 3-61-16,-21 27-129 15,-21 0-233-15,-14 0-105 0</inkml:trace>
  <inkml:trace contextRef="#ctx0" brushRef="#br0" timeOffset="191109.14">19240 12665 1743 0,'0'0'606'16,"0"0"-480"-16,0 0 15 15,0 0 20-15,0 0-100 16,197 10-61-16,-118-10-106 16,-15 0-618-16</inkml:trace>
  <inkml:trace contextRef="#ctx0" brushRef="#br0" timeOffset="192324.72">15911 10314 2111 0,'0'0'605'15,"0"0"-478"-15,0 0-72 16,0 0-43-16,0 0-10 15,0 0 35-15,129 25-31 16,-75-13-12-16,2 2-1 16,-3 0-29-16,-4 4-58 0,-16-2-209 15,-12-4-422-15</inkml:trace>
  <inkml:trace contextRef="#ctx0" brushRef="#br0" timeOffset="192475.39">15923 10539 1053 0,'0'0'1241'16,"0"0"-920"-16,0 0-189 16,0 0-6-16,151-12-82 15,-73 4-43-15,5 2-2 16,21 4-163-16,-21 2-395 16,-21 0-1325-16</inkml:trace>
  <inkml:trace contextRef="#ctx0" brushRef="#br0" timeOffset="193216.39">12939 8478 1896 0,'0'0'742'15,"0"0"-555"-15,0 0-62 16,0 0-57-16,0 0-22 15,0 0-10-15,0 0-36 16,114-2 0-16,-64 2-6 16,-2 0-58-16,-5 0-40 15,-12 9-94-15,-26 5-125 16,-5-2-338-16,-9 3-723 0</inkml:trace>
  <inkml:trace contextRef="#ctx0" brushRef="#br0" timeOffset="193342.56">12895 8664 1837 0,'0'0'611'0,"0"0"-462"16,0 0 9-16,0 0-106 16,0 0-25-16,134 0-27 15,-43-3-102-15,-12-6-268 16,-6-1-714-16</inkml:trace>
  <inkml:trace contextRef="#ctx0" brushRef="#br1" timeOffset="-210291.25">13826 8270 1096 0,'0'0'262'16,"0"0"-114"-16,0 0 24 0,0 0-108 15,0 0-32-15,0 0 2 16,-31-49-33-16,27 43 21 16,0-1-2-16,1 0-1 15,1 1 90-15,-2 2 7 16,0-2 2-16,-6 3-16 15,1-2-49-15,-3 5-4 16,-2 0-49-16,-4 0 18 16,-2 0-8-16,-3 8-10 15,-3 10 0-15,2 7 11 16,-1 4 4-16,0 3 34 16,7 4-4-16,3 7-14 15,3 3 44-15,10 8-60 16,2 2 14-16,0 2 3 0,8-2-26 15,15-4 16 1,8-6-20-16,12-9 6 0,11-9 36 16,6-14-37-16,9-13 13 15,2-1-4-15,-1-22-14 16,-5-16 15-16,-11-10-17 16,-8-11 0-16,-13-12-22 15,-15-8 11-15,-11-4-13 16,-7 0-9-16,-14 7 33 15,-20 13 5-15,-8 14-5 16,-9 15 0-16,-5 16-21 0,1 15-43 16,-13 10-147-1,18 20-280-15,11 2-386 0</inkml:trace>
  <inkml:trace contextRef="#ctx0" brushRef="#br1" timeOffset="-192576.2">17674 9837 165 0,'0'0'1070'0,"0"0"-920"16,0 0-150-16,0 0-13 0,0 0 12 16,0 0 1-1,0 0 0-15,-2 0 9 0,-2 0 2 16,-1 0 107-16,1-2 54 15,0 0-38-15,2 1-20 16,2-1 47-16,0 0-35 16,0-1-23-16,0 3-48 15,0 0-30-15,0-2 34 16,0 2-24-16,0 0-6 16,0 0 7-16,0 0-24 15,6 0-12-15,5 12-3 16,-2 13 3-16,0 10 13 15,-5 11-13-15,-4 5 45 16,0 0-2-16,-2-5-1 16,-9-4-6-16,0-11-18 0,4-7-17 15,3-7 15-15,0-10-5 16,4-2-20-16,0-5 9 16,0 0-8-16,0 0 7 15,0-19-31-15,10-17-88 16,13-11-82-16,1-11-76 15,3 0 67-15,-7 12 199 16,-9 14 12-16,-7 15 223 16,-4 15-14-16,0 2-129 15,-13 16-54-15,-2 18-3 16,3 8 44-16,8 4-8 16,4 2-20-16,9-6-5 15,22-4-33-15,10-10 0 16,5-10-1-16,-1-8-65 15,8-10-56-15,-10 0-121 0,-14-15-269 0</inkml:trace>
  <inkml:trace contextRef="#ctx0" brushRef="#br1" timeOffset="-192160.33">18133 9547 1054 0,'0'0'504'0,"0"0"-371"15,0 0-40-15,0 0 52 16,0 0-58-16,0 0-29 16,0 0 10-16,37-57-51 15,-29 52 38-15,1 1 31 16,-5 4-37-16,-1 0 25 16,-3 9-67-16,0 21 14 0,0 14 50 15,-18 5 27 1,-2 6-7-16,-1-6-52 0,6-5-38 15,7-7 47-15,8-10-42 16,0-6 9-16,2-6-15 16,23-2 0-16,8-6-26 15,20-7-121-15,-6 0-136 16,-7-3-467-16</inkml:trace>
  <inkml:trace contextRef="#ctx0" brushRef="#br1" timeOffset="-191709.72">17398 10522 977 0,'0'0'813'16,"0"0"-464"-16,0 0-87 16,0 0-23-16,0 0-80 15,0 0-57-15,0 0-57 16,168-37-11-16,-102 28-17 16,7 0 1-16,6 1 13 15,-2 4-31-15,-3 4-1 16,-5 0-56-16,-9 0-89 15,7 4-94-15,-15 4-399 16,-15-4-507-16</inkml:trace>
  <inkml:trace contextRef="#ctx0" brushRef="#br1" timeOffset="-190409.34">17792 10738 874 0,'0'0'321'0,"0"0"-180"16,0 0-22-16,0 0-29 0,0 0-44 16,0 0 5-16,0 0-1 15,0 0 17-15,0 0 10 16,0 0-12-16,0 0 26 16,0 0-33-16,0 0-24 15,5 0 6-15,-1 0-32 16,1 0 0-16,0 0 3 15,-3 0-10-15,2 0 20 16,1-3 15-16,-3 3 14 16,2-3 27-16,-2 3-25 15,0-2-41-15,-2 2-11 16,0 0-2-16,0 0-14 16,0 0-11-16,0 0 14 0,0 0 7 15,0 0-2 1,-2 0 8-16,0 0 9 0,2 0 0 15,0 0-9-15,0 0 0 16,0 0 0-16,0 0 18 16,0 0-17-16,0 0 15 15,0 0-2-15,0 0-13 16,0 0 0-16,0 0-1 16,0 0 10-16,0 0-8 15,0 0-2-15,0 0 0 16,0 0 0-16,0 0-7 15,0 0 5-15,0 0-23 16,0 0 19-16,-6 2-9 0,-3 4 30 16,-1 0 6-1,4-3-1-15,-1-3-9 0,5 2 8 16,0-2-1-16,2 0-17 16,0 0-2-16,0-7 1 15,4-9-59-15,7 0 29 16,3 2 30-16,1 4 30 15,1 1 38-15,1 4-41 16,2 2 1-16,1 3-22 16,0 0 5-16,-2 0 23 15,-7 0-24-15,-6 17 8 16,-5 7-18-16,-10 8 15 16,-25 8 53-16,-13 6-11 15,-4 0-21-15,0-8-35 0,15-7 8 16,12-12 0-16,18-9-9 15,7-3 0-15,34-3 19 16,39-4-8-16,43 0-11 16,33-2-17-16,5-15-87 15,-38 1-164-15,-35 3-873 0</inkml:trace>
  <inkml:trace contextRef="#ctx0" brushRef="#br1" timeOffset="-160396.75">1256 16026 1260 0,'0'0'243'16,"0"0"-99"-16,0 0-47 15,0 0-31-15,0 0 3 16,0 0-6-16,2-4 46 16,-2 4 8-16,0 0-20 15,0 0 25-15,0 0-36 16,0 0-43-16,0 0 12 0,0-5-15 16,0 5-13-16,0-1 10 15,0-2-10-15,0 2 6 16,0 1-3-16,0 0-1 15,0 0 13-15,0 0-21 16,0 0-15-16,0 0-4 16,-2 0-2-16,-4 4-18 15,-3 16-27-15,1 14 28 16,-4 12 10-16,5 10 7 16,5 2 0-16,2 2 2 15,0-2-1-15,0-2-2 16,11-1-5-16,1-6 0 15,-1-10 4-15,-3-3-7 0,0-4-12 16,-6-6 20-16,-2-8-24 16,0 0-16-16,0-4-16 15,-10-1-47-15,-11 4-93 16,-2-2-133-16,3-7-366 0</inkml:trace>
  <inkml:trace contextRef="#ctx0" brushRef="#br1" timeOffset="-160085.96">1139 16779 1367 0,'0'0'394'0,"0"0"-270"0,0 0-80 16,0 0-7-16,0 0 7 15,0 0 48-15,-32 109 26 16,30-79-37-16,2-2-24 16,0-10-32-16,16-2 10 15,11-6-12-15,6-10-10 16,3 0-7-16,-1-8-6 16,-8-13-5-16,-11-4 5 15,-12-1 6-15,-4-1-5 16,-6 4-1-16,-17 5-4 15,-6 1-81-15,5 8-170 16,5 1-488-16</inkml:trace>
  <inkml:trace contextRef="#ctx0" brushRef="#br1" timeOffset="-159513.65">1335 15913 1388 0,'0'0'520'16,"0"0"-313"-16,0 0-67 16,0 0 20-16,0 0-32 15,0 0-63-15,0 0-20 16,0-102-15-16,6 61-17 15,-1 6 26-15,-5 5-27 16,0 12 3-16,0 8 4 16,0 10-19-16,0 0-22 15,0 23-136-15,0 22 83 16,0 14 29-16,2 24-101 16,16-11-175-16,5-18-624 0</inkml:trace>
  <inkml:trace contextRef="#ctx0" brushRef="#br1" timeOffset="-159175.33">1698 16026 544 0,'0'0'1076'0,"0"0"-946"16,0 0-85-16,0 0 23 0,0 0 12 15,0 0 167-15,0 0-68 16,-33 134-83-16,24-82 23 16,4 2-53-16,3 5-29 15,2-6-12-15,0-4-16 16,12-7-1-16,5-3-8 15,3-7-11-15,3-6 2 16,-2-9-80-16,0-2-24 16,-7-15-166-16,-8 0-121 15,-6-12-937-15</inkml:trace>
  <inkml:trace contextRef="#ctx0" brushRef="#br1" timeOffset="-159035.3">1435 16491 2119 0,'0'0'462'0,"0"0"-283"0,0 0-115 16,0 0-64-16,145-72-6 16,-72 57-73-16,8 1-77 15,30-1-144-15,-21-4-284 16,-15 6 185-16</inkml:trace>
  <inkml:trace contextRef="#ctx0" brushRef="#br1" timeOffset="-158644.5">2168 16240 1815 0,'0'0'489'16,"0"0"-360"-16,0 0-97 0,0 0-24 16,0 0-7-16,0 0 6 15,-115 99 4-15,99-55 18 16,7-8-8-16,5-5 4 16,4-4-24-16,0-9-1 15,4-10-10-15,9-8-33 16,3 0 12-16,4-18 24 15,0-20-17-15,0-12-56 16,-4-13-31-16,-5-5-66 16,-9-2 114-16,-2 7 63 15,0 8 42-15,0 21 194 16,-2 16-4-16,-7 18-122 16,0 8-110-16,-4 33 13 15,-3 17 1-15,3 13 27 16,6 1-11-16,7-5 3 0,0-6-24 15,14-10-4-15,10-11-5 16,7-15-17-16,3-14-22 16,3-11-27-16,-1 0-1 15,2-28-18-15,-4-16-140 16,-1-45-103-16,-6 9-181 16,-10 4-832-16</inkml:trace>
  <inkml:trace contextRef="#ctx0" brushRef="#br1" timeOffset="-158347.42">2442 16003 1640 0,'0'0'595'0,"0"0"-508"16,0 0-69-16,0 0 67 16,-17 149-18-16,8-83-14 15,2 4 20-15,0-2-64 0,5-5 5 16,0-9-14-16,2-7 0 16,0-10-6-16,0-8-41 15,0-10-59-15,0-12-73 16,-6-7-44-16,-10-11 147 15,-6-24-488-15,-3-6 414 16,1-11 105-16,5 2 45 16,6 2 322-16,9 12 179 15,4 9-184-15,0 8-76 16,13 7-137-16,18 3-81 16,12 7-23-16,6 2-65 15,9 0-51-15,22 6-89 16,-13 6-165-16,-9-5-263 0</inkml:trace>
  <inkml:trace contextRef="#ctx0" brushRef="#br1" timeOffset="-158200.79">2826 16325 1058 0,'0'0'1356'0,"0"0"-1136"15,0 0-159-15,0 0-61 16,0 0-19-16,0 0-57 15,0 0 25-15,131 58-59 16,-88-40-271-16,-14 0-777 0</inkml:trace>
  <inkml:trace contextRef="#ctx0" brushRef="#br1" timeOffset="-158081.25">2835 16624 1264 0,'0'0'1193'0,"0"0"-1092"16,0 0-101-16,0 0-9 15,188-5-33-15,-113-7-272 16,-11 3-826-16</inkml:trace>
  <inkml:trace contextRef="#ctx0" brushRef="#br1" timeOffset="-157489.09">3673 15843 1798 0,'0'0'351'0,"0"0"-122"16,0 0-91-16,0 0-134 15,0 0-4-15,0 0 0 16,0 0 12-16,0 89 46 0,0-41 20 16,0 6-7-16,0-4-14 15,0-6-51-15,4-4-5 16,8-8-1-16,1-9-11 16,2-6-60-16,-3-8-54 15,-12-9-74-15,0-5-131 16,-4-13-25-16</inkml:trace>
  <inkml:trace contextRef="#ctx0" brushRef="#br1" timeOffset="-157367.26">3582 16056 1765 0,'0'0'659'15,"0"0"-385"-15,0 0-135 16,0 0-90-16,0 0-49 16,0 0-18-16,151-20-74 0,-88 20-148 15,-14-2-266-15,-11-3-547 16</inkml:trace>
  <inkml:trace contextRef="#ctx0" brushRef="#br1" timeOffset="-157131.31">4059 15659 2006 0,'0'0'364'0,"0"0"-256"15,0 0-99-15,0 0 0 16,0 0-9-16,19 108 37 15,-19-50 30-15,-2-2 6 16,-15 3-28-16,-1-9-2 0,5-11 27 16,3-10-50-16,10-7-8 15,0-4-12-15,12-3-5 16,17 0-49-16,27-10-132 16,-8-5-126-16,-8 0-617 0</inkml:trace>
  <inkml:trace contextRef="#ctx0" brushRef="#br1" timeOffset="-156945.25">3470 16699 2099 0,'0'0'564'0,"0"0"-396"0,0 0-81 15,0 0-27-15,0 0-29 16,178-43-25-16,-99 24-6 15,8-3-48-15,17 0-109 16,-21 8-90-16,-21 1-389 0</inkml:trace>
  <inkml:trace contextRef="#ctx0" brushRef="#br1" timeOffset="-156664.28">3653 16820 1405 0,'0'0'298'0,"0"0"-95"16,0 0-23-16,0 0-112 0,0 0-37 15,0 0 24-15,0 0-20 16,138-4-1-16,-109 4 45 16,-11 0-35-16,-13 14-16 15,-5 12 26-15,-12 6 78 16,-13-2-18-16,2 2-64 15,5-2-35-15,11-11-10 16,7-2-5-16,15-11-45 16,28-6-82-16,44-14-54 15,-9-18-413-15,-7-8-1110 0</inkml:trace>
  <inkml:trace contextRef="#ctx0" brushRef="#br1" timeOffset="-156427.87">4398 15923 2049 0,'0'0'254'0,"0"0"-254"16,0 0 6-16,0 0 15 15,0 129 80-15,0-39 38 16,-14 38-34-16,1 29-44 15,4 3-11-15,5-26-36 16,4-33-13-16,0-40-1 16,2 10-103-16,11-13-109 15,-2-8-436-15</inkml:trace>
  <inkml:trace contextRef="#ctx0" brushRef="#br1" timeOffset="-156129.53">4663 16869 1962 0,'0'0'278'0,"0"0"-198"15,0 0-23 1,0 0 41-16,0 0-9 0,0 0-47 15,0 0 7-15,-22 104-35 16,44-90-5-16,2-2 0 16,3-12-9-16,-2 0-26 15,-3 0 8-15,-7-17-8 16,-7-11-40-16,-8-11-108 16,0-20-55-16,-12 5-60 15,-1 5-431-15</inkml:trace>
  <inkml:trace contextRef="#ctx0" brushRef="#br1" timeOffset="-155797.38">4759 15719 1670 0,'0'0'370'0,"0"0"-215"16,0 0-95-16,4-136-24 15,3 87 16-15,-1 5-5 16,0 8 73-16,-2 6 69 15,-2 12-38-15,0 16-72 16,0 4-79-16,-2 50-106 0,0 51 23 16,0 31 28-16,0-13-255 15,0-28-734-15</inkml:trace>
  <inkml:trace contextRef="#ctx0" brushRef="#br1" timeOffset="-155527.42">5214 16378 2326 0,'0'0'578'0,"0"0"-409"15,0 0-88-15,0 0-41 16,0 0-40-16,0 0-31 16,0 0-24-16,64 12 25 15,-30 2-90-15,-8 15-86 16,-10-3-117-16,-11-4-390 0</inkml:trace>
  <inkml:trace contextRef="#ctx0" brushRef="#br1" timeOffset="-155414.55">5198 16598 2167 0,'0'0'528'0,"0"0"-445"16,0 0-73-16,0 0-10 16,132 17-39-16,-63-13-138 15,-5 1-459-15</inkml:trace>
  <inkml:trace contextRef="#ctx0" brushRef="#br1" timeOffset="-154748.18">5902 16218 1958 0,'0'0'380'0,"0"0"-148"15,0 0-135-15,0 0-56 16,0 0-36-16,29-116-5 16,-9 72-57-16,-4-2-19 0,-3-7 2 15,-6 7 65 1,-5 7 9-16,-2 8 33 0,0 13 60 15,0 9-25-15,0 9-45 16,0 0-23-16,0 32-68 16,0 15 66-16,0 12 2 15,-2 13 33-15,2 4-22 16,0 1-11-16,0 2-11 16,4 6-115-16,4-19-347 15,-4-26-1422-15</inkml:trace>
  <inkml:trace contextRef="#ctx0" brushRef="#br1" timeOffset="-154597.99">5769 16566 2293 0,'0'0'462'16,"0"0"-370"-16,0 0-75 16,0 0-10-16,131 0 12 15,-67 0-19-15,8 0-38 16,20 5-109-16,-19-1-169 15,-17 0-492-15</inkml:trace>
  <inkml:trace contextRef="#ctx0" brushRef="#br1" timeOffset="-154014.99">6034 16820 1252 0,'0'0'203'15,"0"0"-152"-15,0 0-15 16,0 0 62-16,0 0 14 16,0 0 46-16,0 0 55 15,-6 0-24-15,6 0-57 16,-4 0-28-16,4 0-32 15,0 0-57-15,0 0-9 16,0 0 9-16,0 0-15 16,0 0 1-16,0 0 0 0,0 0 0 15,0 0 12-15,0 0-12 16,0 0-1-16,0 0 25 16,0 0-1-16,0 0 24 15,0 0-21-15,0 0-8 16,0 0 1-16,0 0-19 15,0 0 19-15,0 0 17 16,0 0-13-16,0 0 1 16,0 0-24-16,0 0-1 15,0 0 0-15,0 0-36 16,12 0 22-16,-5 0 7 16,-1 0 7-16,-4 0-1 15,-2 0-22-15,0 17 0 0,-15 12 23 16,-14 11 12-1,0 0 6-15,2-4-5 0,7-6-13 16,11-4 0-16,9-12-1 16,5-4-25-16,28-6-11 15,18-4-33-15,41-14-109 16,-12-16-381-16,-6-5-1272 0</inkml:trace>
  <inkml:trace contextRef="#ctx0" brushRef="#br1" timeOffset="-153892.06">6705 16543 2410 0,'0'0'24'0,"0"0"-24"0,0 0-274 16,0 0 3-16</inkml:trace>
  <inkml:trace contextRef="#ctx0" brushRef="#br1" timeOffset="-151263.41">7112 15909 55 0,'0'0'1134'16,"0"0"-893"-16,0 0-182 0,0 0 75 16,0 0 21-16,-108 157-56 15,52-12 53-15,-18 71-1 16,-6 27-49-16,-3 5 50 15,3-28-113-15,9-29 11 16,-2 2 17-16,1-4-21 16,9-8-2-16,11-16-44 15,15-40 0-15,18-35-36 16,11-32-19-16,8-10-89 16,0-11-164-16,0-20-1255 0</inkml:trace>
  <inkml:trace contextRef="#ctx0" brushRef="#br1" timeOffset="-149565.26">7588 16547 791 0,'0'0'883'0,"0"0"-687"15,0 0-110-15,0 0 71 16,-38-102-3-16,34 90-73 16,-2 2 23-16,4 2-71 15,2 4 8-15,-2 2 7 16,0-3 13-16,0 5-6 16,0 0-43-16,2 0-6 15,-3 0 15-15,1 0-21 16,0 5-14-16,-4 22-36 15,-4 14 39-15,1 17 11 16,1 8 15-16,6 6-3 16,2-1 50-16,0-7-61 15,0-3 16-15,8-6-17 0,5-3 1 16,3-6 12-16,-3-6-13 16,-1-4 0-16,-3-6-3 15,-5-7 3-15,-4-1-6 16,0-4-9-16,-2 3-21 15,-17 4-34-15,-20 8-84 16,3-1-135-16,-1-9-311 0</inkml:trace>
  <inkml:trace contextRef="#ctx0" brushRef="#br1" timeOffset="-149296.93">7160 17580 1872 0,'0'0'520'15,"0"0"-457"-15,0 0-39 16,0 0 179-16,0 0-109 16,0 0-38-16,0 0-56 15,111-116-37-15,-75 67-6 16,-3-1-51-16,-6 1-2 16,-7 0 37-16,-9 9-18 15,-4 13 77-15,-7 10 89 16,0 13 27-16,0 4-71 15,-7 12-45-15,-9 24-6 16,3 12-11-16,4 10-2 16,9 3-35-16,7 9-91 15,17-17-237-15,1-18-739 0</inkml:trace>
  <inkml:trace contextRef="#ctx0" brushRef="#br1" timeOffset="-148665.37">7757 16361 1392 0,'0'0'314'16,"0"0"-127"-16,0 0-13 15,0 0 0-15,0 0-32 16,0 0-36-16,0 0-44 0,36-66-26 16,-25 82-35-16,3 16 9 15,-4 8 58-15,-1 10-32 16,-7-2-20-16,-2-9 32 15,0-2-27-15,0-15 6 16,0-3-27-16,0-12 0 16,0-7 9-16,0 0-9 15,0 0-11-15,0-12 4 16,0-24-20-16,12-13-146 16,-1-10 11-16,-3 7 125 15,-3 11 37-15,-5 24 129 16,0 17-14-16,0 4-85 15,0 28-13-15,-5 20-3 0,5 6 8 16,0 6-21-16,19 2-1 16,29 6-78-16,-3-15-126 15,-3-17-341-15</inkml:trace>
  <inkml:trace contextRef="#ctx0" brushRef="#br1" timeOffset="-147448.39">8477 16615 1418 0,'0'0'325'15,"0"0"-98"-15,0 0 59 16,0 0-86-16,0 0-27 16,0 0-64-16,0 0-87 0,-90-58 17 15,57 94-39-15,-2 16 0 16,-1 7 12-16,11 4-6 16,13 0 9-16,9-5-15 15,3-5 9-15,9-7 4 16,22-2-13-16,7-5-16 15,11-6-60-15,22-8-93 16,-8-11-110-16,-12-9-296 0</inkml:trace>
  <inkml:trace contextRef="#ctx0" brushRef="#br1" timeOffset="-147172.46">8564 16902 1737 0,'0'0'498'0,"0"0"-348"0,0 0-72 16,0 0-54-16,0 0-5 16,0 0 2-16,0 0-20 15,49-86-2-15,-32 86 1 16,0 9 0-16,-11 18 3 16,-6 4 22-16,0 15 41 15,-9-2 56-15,-9-5-90 16,3-6 6-16,1-4-16 15,10-10-21-15,4-6-2 16,0 0-5-16,16-4-49 0,17 1 10 16,30-10-110-16,-8 0-124 15,-6 0-673-15</inkml:trace>
  <inkml:trace contextRef="#ctx0" brushRef="#br1" timeOffset="-147029.22">8890 17026 2125 0,'0'0'476'0,"0"0"-418"0,0 0-17 16,0 0-39-16,0 0-4 15,135 0-26-15,-52 0-87 16,-12 0-208-16,-11 0-304 0</inkml:trace>
  <inkml:trace contextRef="#ctx0" brushRef="#br1" timeOffset="-146806.31">9455 16772 1551 0,'0'0'661'0,"0"0"-601"16,0 0-60-16,0 0 0 16,0 0 89-16,0 0-28 15,-38 123 35-15,38-82-15 16,0-1-50-16,0-4-9 15,17-3-22-15,2-4-12 16,3 0-5-16,3-4-102 16,2-11-39-16,-8-5-197 15,-7-6-416-15</inkml:trace>
  <inkml:trace contextRef="#ctx0" brushRef="#br1" timeOffset="-146655.48">9293 16999 1646 0,'0'0'794'0,"0"0"-492"16,0 0-242-16,0 0-47 16,0 0-13-16,118-35-53 15,-76 35-73-15,18 0-71 16,-13 0-189-16,-5 4-500 0</inkml:trace>
  <inkml:trace contextRef="#ctx0" brushRef="#br1" timeOffset="-146332.44">9893 16593 2181 0,'0'0'278'15,"0"0"-278"-15,0 0-2 0,0 0 2 16,0 0 11-16,85 138 29 16,-81-67-25-16,-4-4-5 15,0 5 13-15,-7-9-23 16,-7-5-11-16,6-9 11 15,8-9-145-15,0-14-144 16,11-17-590-16</inkml:trace>
  <inkml:trace contextRef="#ctx0" brushRef="#br1" timeOffset="-146112.01">10273 16910 1114 0,'0'0'326'0,"0"0"-71"16,-113 84 30-16,68-47-19 16,8 2-121-16,10-6-69 15,14-8-21-15,13-2-54 16,0-9 6-16,27-10-7 16,15-4-31-16,2-4-25 15,14-46-155-15,-13 1-87 16,-14-5-307-16</inkml:trace>
  <inkml:trace contextRef="#ctx0" brushRef="#br1" timeOffset="-145915.5">10316 16624 2051 0,'0'0'346'0,"0"0"-327"16,0 0-18-16,-25 102 45 16,21-44 15-1,4-5-49-15,0 2 1 0,0-6 23 16,15-10-35-16,10-7-2 15,2-13-22-15,4-10-47 16,2-9-12-16,1-2-1 16,9-56-148-16,-10 2-166 15,-6-6-350-15</inkml:trace>
  <inkml:trace contextRef="#ctx0" brushRef="#br1" timeOffset="-145754.04">10613 16543 1365 0,'0'0'999'0,"0"0"-684"16,0 0-315-16,0 0 21 0,0 0-21 15,-37 166 49 1,20-91 21-16,1 7-25 0,1-7-15 16,6 0 12-16,4-2-41 15,5-11 1-15,0-4-2 16,0-9-58-16,5-14-76 16,0-17-168-16,-5-13-333 15,0-5-474-15</inkml:trace>
  <inkml:trace contextRef="#ctx0" brushRef="#br1" timeOffset="-145620.43">10441 16906 2198 0,'0'0'588'0,"0"0"-486"16,0 0-76-16,0 0-26 16,114-44-41-16,-58 44-67 0,32 0-87 15,-10 0-111-15,-13 4-557 16</inkml:trace>
  <inkml:trace contextRef="#ctx0" brushRef="#br1" timeOffset="-145407.53">11078 16883 715 0,'0'0'1328'0,"0"0"-950"15,0 0-134-15,0 0-68 16,0 0-98-16,0 0-47 0,0 0-31 16,123 5-24-16,-81 7-66 15,-3 12-122-15,-14 2-101 16,-15-3-503-16</inkml:trace>
  <inkml:trace contextRef="#ctx0" brushRef="#br1" timeOffset="-145282.53">11043 17133 1438 0,'0'0'1027'16,"0"0"-774"-16,0 0-184 16,0 0 15-16,154-14-84 15,-44 1-63-15,-11 3-174 16,-17 3-740-16</inkml:trace>
  <inkml:trace contextRef="#ctx0" brushRef="#br1" timeOffset="-141683.25">12198 16820 848 0,'0'0'544'16,"0"0"-318"-16,0 0-81 15,0 0-8-15,0 0-25 16,0 0-48-16,0 0 5 0,0-18-10 16,0 18-17-16,0 0 30 15,-3 0-25-15,3 0-4 16,0 0 29-16,-2 0-46 15,2 0 19-15,0 0-12 16,0 0-15-16,0 0 10 16,0 0-28-16,0 0 0 15,0 0 10-15,0 0-8 16,0 0 8-16,0 0-9 16,0 0-1-16,0 0 8 0,-2-4-8 15,2 4 0 1,-2-4-11-16,-1-6 11 0,1 2-9 15,0-5-7-15,2 3 14 16,0-3-6-16,0-6-36 16,13-3-39-16,9 5 1 15,1-2 22-15,-3 3 40 16,-7 10-2-16,-6 6 22 16,-7 0 31-16,0 10-29 15,-7 25 27-15,-18 10 66 16,-10 14-52-16,-7 3 2 15,-6-8-30-15,4-2-15 16,5-11 12-16,4-9-12 16,9-11-20-16,8-11 19 15,5-10-51-15,6 0 36 0,5-5-49 16,2-26-61 0,2-1 42-16,18 2 26 0,3 2 58 15,1 10 10-15,2 10 8 16,1 8 26-16,4 0-16 15,10 5-19-15,5 12-9 16,10 1-28-16,23-14-171 16,-15 0-297-16,-10-4-867 0</inkml:trace>
  <inkml:trace contextRef="#ctx0" brushRef="#br1" timeOffset="-141479.46">12617 16579 1837 0,'0'0'505'0,"0"0"-505"16,0 0 13 0,0 0 30-16,-31 130 48 0,17-76 5 15,5 5-41-15,5-3-20 16,4-2 3-16,0-6-38 16,17-6-6-16,6-2-10 15,-3-6-109-15,-3-6-68 16,-7-5-295-16,-10-16-710 0</inkml:trace>
  <inkml:trace contextRef="#ctx0" brushRef="#br1" timeOffset="-141344.12">12407 16982 1842 0,'0'0'755'0,"0"0"-572"16,0 0-143-16,0 0-40 15,0 0-9-15,152-36-111 16,-67 36-89-16,-14 8-164 15,-9 2-807-15</inkml:trace>
  <inkml:trace contextRef="#ctx0" brushRef="#br1" timeOffset="-141166.22">12989 16941 1646 0,'0'0'920'15,"0"0"-722"-15,0 0-176 0,0 0-16 16,0 0-6 0,145-41-85-16,-68 41-78 0,-12 6-158 15,-7 3-602-15</inkml:trace>
  <inkml:trace contextRef="#ctx0" brushRef="#br1" timeOffset="-140215.36">14177 16409 1390 0,'0'0'486'0,"0"0"-284"16,0 0 0-16,0 0-49 16,0 0 44-16,0 0-103 15,0 0-40-15,0-12 22 16,0 12-56-16,0 0 0 15,0 0-20-15,-2 0-7 16,-5 22-21-16,-4 9 20 16,-7 22 8-16,0 1 15 15,1 1-13-15,3-8 5 16,5-11-7-16,9-3 0 16,0-3-8-16,2-9 8 0,21 4-43 15,1-4-63 1,10-4-122-16,-8-7-154 0,-8-10-448 0</inkml:trace>
  <inkml:trace contextRef="#ctx0" brushRef="#br1" timeOffset="-140069.65">13916 16695 2119 0,'0'0'554'0,"0"0"-388"15,0 0-29-15,0 0-72 16,0 0-65-16,145-54-8 15,-83 54-77-15,8 0-11 16,14 0-189-16,-14 0-276 16,-18 0-1177-16</inkml:trace>
  <inkml:trace contextRef="#ctx0" brushRef="#br1" timeOffset="-139766.49">14532 16237 1505 0,'0'0'288'16,"0"0"-223"-16,0 0 126 15,0 0 48-15,0 0-122 16,0 0-8-16,0 0-18 16,89-46-6-16,-74 51-26 15,-3 22-58-15,-8 4 23 0,-4 17-3 16,-4 11-12-16,-25-1 66 15,-2 0-56 1,2-10 2-16,4-7-3 16,9-9-18-16,7-6 0 0,9-9-3 15,0 1-57-15,2 5 2 16,25 0-126-16,-2-2-34 16,-6-3-335-16</inkml:trace>
  <inkml:trace contextRef="#ctx0" brushRef="#br1" timeOffset="-139527.36">13729 17115 1646 0,'0'0'1017'16,"0"0"-722"-16,0 0-208 15,0 0 40-15,0 0-49 16,0 0-72-16,156-63-6 16,-80 51-6-16,9 6-58 15,6 3 16-15,25 3-123 16,-24 0-185-16,-21 0-682 0</inkml:trace>
  <inkml:trace contextRef="#ctx0" brushRef="#br1" timeOffset="-139209.92">14010 17325 1378 0,'0'0'692'0,"0"0"-547"16,0 0-126-16,0 0 58 15,123-55-27-15,-88 48 24 16,-8 2 20-16,-10 5-34 16,-10 0-59-16,-7 19 36 15,-15 20-35-15,-19 7 56 0,-3 7-16 16,0-4-21-16,8-14 20 16,14-8-41-16,15-9 11 15,0-8-19-15,31-3 8 16,21-7-1-16,21 0-19 15,45-13-104-15,-13-13-210 16,-14-6-1039-16</inkml:trace>
  <inkml:trace contextRef="#ctx0" brushRef="#br1" timeOffset="-138383.06">15196 16351 932 0,'0'0'1153'0,"0"0"-874"16,0 0-93-16,0 0-55 15,0 0-82-15,0 0-44 16,0 0-5-16,7 72 0 15,12 4 24-15,-3 12-14 16,-5 12-10-16,-11 3 1 16,-17 25 0-16,-44 20 8 15,-21-2-9-15,-25-7-21 16,-15-23-18-16,-13-29-151 16,27-25-197-16,11-26-978 0</inkml:trace>
  <inkml:trace contextRef="#ctx0" brushRef="#br1" timeOffset="-137783.49">11685 16397 1534 0,'0'0'193'16,"0"0"-137"-16,0 0-26 15,-85 123 152-15,76-10 67 16,9 44-75-16,40 11-46 15,22-6-36-15,13-24-45 16,4-27-1-16,0-16-46 16,-6-23-11-16,28 2 4 15,21-16-109-15,-13-12-76 16,-2-11-386-16</inkml:trace>
  <inkml:trace contextRef="#ctx0" brushRef="#br1" timeOffset="-137091.62">15387 16288 851 0,'0'0'1076'0,"0"0"-777"16,0 0-194-16,0 0-105 16,0 0-20-16,0 0 20 0,5 185 29 15,11-46 66 1,-3 11-34-16,-5-12 19 0,2-16 13 16,-1-29-65-16,-1-17-6 15,1-9-22-15,5-9 0 16,1 17-32-16,19 20-108 15,-6-15-200-15,-1-27-606 0</inkml:trace>
  <inkml:trace contextRef="#ctx0" brushRef="#br1" timeOffset="-136797.35">15620 17610 2212 0,'0'0'363'0,"0"0"-304"15,0 0 7-15,0 0 19 16,0 0-57-16,0 0-28 16,0 0-52-16,93-143-46 15,-69 91-57-15,-4-1 48 16,-4-2 34-16,-9 6-102 16,-5 10 175-16,-2 11 66 15,0 20 72-15,0 8-91 16,-6 8-47-16,-8 28 0 15,1 18 10-15,4 13-10 16,6 0 0-16,3 4-1 16,16 1-90-16,11-20-192 15,-2-20-607-15</inkml:trace>
  <inkml:trace contextRef="#ctx0" brushRef="#br1" timeOffset="-136216.55">15853 16204 1300 0,'0'0'338'15,"0"0"-224"-15,0 0-28 16,0 0 14-16,0 0 76 16,0 0 2-16,114 147-31 15,-114-79-13-15,0-6-46 16,0 0-15-16,-7-12-40 16,1-16-26-16,1-5 9 0,0-15-16 15,5-7 0-15,0-2-6 16,0-5-7-16,0 0 7 15,0-23-7-15,16-31-7 16,2-8-172-16,-2-12-39 16,-1 6-73-16,-8 28 304 15,-2 9 8-15,-5 30 189 16,0 2-184-16,0 44-1 16,0 9 91-16,4 12-51 15,11 10-30-15,12-6-22 16,27 15-7-16,-5-21-122 15,-3-20-425-15</inkml:trace>
  <inkml:trace contextRef="#ctx0" brushRef="#br1" timeOffset="-135984.96">16687 17031 1340 0,'0'0'889'16,"0"0"-753"-16,0 0-120 0,0 0-15 16,116 3 6-16,-63 1-7 15,7 6-35-15,-12-1-270 16,-17-4-495-16</inkml:trace>
  <inkml:trace contextRef="#ctx0" brushRef="#br1" timeOffset="-135880.6">16707 17179 1096 0,'0'0'915'16,"0"0"-836"-16,0 0-77 16,0 0-4-16,176 12-8 15,-104-12-376-15</inkml:trace>
  <inkml:trace contextRef="#ctx0" brushRef="#br1" timeOffset="-134298.31">17674 16825 1440 0,'0'0'369'16,"0"0"-104"-16,0 0-72 15,0 0-60-15,0 0-41 16,0 0-18-16,0 0 43 16,-19-58-59-16,17 53 3 15,2 1-3-15,0-5-32 16,0 4-10-16,19-8-16 15,12 8-134-15,7 5 128 0,3 0-36 16,-1 14 21-16,-7 18 19 16,-11 7 4-16,-15 6-1 15,-7 9 20-15,-21 4 3 16,-20 0 48-16,-11 0-56 16,1-14 10-16,8-7-2 15,12-16-23-15,14-7 10 16,9-9-11-16,8-1-35 15,0-4 20-15,33 0-93 16,11 0 40-16,41-9-48 16,-10-12-382-16,-8-4-348 0</inkml:trace>
  <inkml:trace contextRef="#ctx0" brushRef="#br1" timeOffset="-134060.89">18071 16950 1377 0,'0'0'530'0,"0"0"-275"16,0 0-116-16,0 0-31 16,0 0-68-16,0 0-25 15,0 0-8-15,52 66 84 16,-52-30-8-16,0 5-10 16,-7-6-10-16,-3-2-35 15,4-8-5-15,6-6-23 16,0-5-19-16,0-6 17 0,6-8-81 15,13 0-38 1,3-4 48-16,9-54-83 0,-4 4-225 16,-5-5-435-16</inkml:trace>
  <inkml:trace contextRef="#ctx0" brushRef="#br1" timeOffset="-133933.58">18254 16954 803 0,'0'0'1098'0,"0"0"-582"16,0 0-418-16,0 0-58 15,0 0 26-15,0 0 7 16,16 108-7-16,1-64-66 15,10 4 0-15,8-7-52 16,31-5-119-16,-11-14-148 16,-4-8-381-16</inkml:trace>
  <inkml:trace contextRef="#ctx0" brushRef="#br1" timeOffset="-133801.58">18664 17096 1971 0,'0'0'674'15,"0"0"-547"-15,0 0-126 16,114-22-2-16,-65 22-21 16,20 0-176-16,-14 10-150 15,-7-1-718-15</inkml:trace>
  <inkml:trace contextRef="#ctx0" brushRef="#br1" timeOffset="-132867">19507 16682 1425 0,'0'0'671'0,"0"0"-514"16,0 0-127-16,0 0-20 16,0 0 32-16,0 0-35 15,0 0 55-15,96 9-2 0,-92 23 23 16,-4 8 63-16,0 1-54 15,-11-1-53-15,-2-1 32 16,0-7-70-16,5-6 5 16,6-9-6-16,2-2-19 15,0-8 4-15,7-7-64 16,15 0-3-16,5-7 31 16,4-25-68-16,12-40-121 15,-8 5-343-15,-10 9-348 16,-10 9 931-16,-15 45 124 15,0 4 764-15,0 0-389 16,-6 0-400-16,-5 18-25 0,-3 4 30 16,8 9 1-1,6 1-23-15,0-1-54 0,2 4-28 16,20-3 11-16,7-4-11 16,3-2-90-16,7-14-115 15,-7-2-158-15,-10-10-362 0</inkml:trace>
  <inkml:trace contextRef="#ctx0" brushRef="#br1" timeOffset="-132616.97">19993 16383 1832 0,'0'0'569'0,"0"0"-449"16,0 0-119-16,0 0-1 0,0 0 30 15,0 0 7-15,55 125 41 16,-55-72-2-16,-17 1-14 16,-6-4 7-16,3-6-36 15,7-8-33-15,6-2 27 16,7-9-27-16,11 1-10 16,27-4-57-16,40-8-86 15,-7-6-31-15,-8-8-530 0</inkml:trace>
  <inkml:trace contextRef="#ctx0" brushRef="#br1" timeOffset="-132419.68">19366 17281 1750 0,'0'0'662'0,"0"0"-494"15,0 0 5-15,0 0-22 16,0 0-102-16,175-28-46 16,-104 19-3-16,26 6-85 15,-18 3-121-15,-17 0-414 0</inkml:trace>
  <inkml:trace contextRef="#ctx0" brushRef="#br1" timeOffset="-132134.34">19478 17471 1558 0,'0'0'746'0,"0"0"-556"16,0 0-174-16,0 0-9 16,134-44 27-16,-92 40-33 15,-6 4 34-15,-14 0 36 16,-13 14-50-16,-9 20 7 15,-7 8 22-15,-27 6 27 16,-3 7 17-16,1-6-52 16,7-14-31-16,13-5 1 15,14-11-12-15,2 4-29 16,25-5-29-16,24-6-44 0,55-12-74 16,-8-12-321-16,-4-12-1394 15</inkml:trace>
  <inkml:trace contextRef="#ctx0" brushRef="#br1" timeOffset="-129784.42">20272 17325 905 0,'0'0'301'16,"0"0"-183"-16,0 0 3 16,0 0 70-16,0 0-20 15,0 0-12-15,0 0 25 16,0 0-23-16,0 0-32 16,0 0-19-16,0 0 28 15,0 0-38-15,0-4-24 0,0 4 11 16,0 0-44-16,0 0-2 15,0 0-4-15,19-5-28 16,15 0 12-16,11 1-21 16,8-4-19-16,7 2-36 15,16 6-121-15,-14-3-157 16,-17 3-410-16</inkml:trace>
  <inkml:trace contextRef="#ctx0" brushRef="#br1" timeOffset="-129313.63">21123 16704 781 0,'0'0'1110'0,"0"0"-815"15,0 0-192-15,0 0 3 16,0 0-32-16,0 0-50 16,0 0-8-16,-129 174 88 15,90-70-16-15,10 3-28 16,19-17-17-16,10-16-43 15,0 6 15-15,18 10-15 16,8-5-10-16,23 19-36 16,-7-25-173-16,-5-21-339 0</inkml:trace>
  <inkml:trace contextRef="#ctx0" brushRef="#br1" timeOffset="-126451.88">21348 17138 1204 0,'0'0'384'0,"0"0"-210"0,0 0 20 16,0 0 43-16,0 0-131 15,0 0 5-15,0 0-53 16,-2-18-31-16,0 17 50 15,2-7-54-15,0 3-5 16,0-3-18-16,0 3-9 16,0 1 7-16,0-6-13 15,0 5-34-15,4-3 28 16,0 0-1-16,1 2 22 16,0 2-1-16,-1 1-6 15,-2 3 7-15,-2-5 0 16,2 5 1-16,-2 0 0 15,0 0-1-15,0 0 0 0,0 0-1 16,0 0-14-16,0 0 8 16,0 0-20-16,0 0 11 15,0 0 15-15,0 5 2 16,-2-2-1-16,0-3 7 16,2 0-6-16,-2 4-1 15,2-4 0-15,-2 0 1 16,2 0 24-16,-2 0-24 15,2 0 15-15,0 0 4 16,0 0-20-16,0 0 15 16,0 0-15-16,0-7-55 15,0-4 27-15,10 3-52 16,1-2 34-16,1 2 25 0,-3 4 21 16,-3-1 9-1,-4 5 34-15,-2 0-18 0,0 0 25 16,0 0-50-16,0 5 0 15,-11 13 3-15,-5-2 23 16,3-2-1-16,0 0-11 16,4-6-13-16,5-3 35 15,1-5-35-15,3 0 9 16,0 0 16-16,0 0-25 16,7-17-1-16,11-5-115 15,7 2 11-15,-1-1 81 16,-2 4-85-16,-4 11 64 0,-7 6 44 15,-4 0 16 1,-7 14 38-16,0 18-3 0,-3 12 23 16,-20 9 49-16,-12 1-80 15,-4 0 19-15,-1-4 7 16,6-11-53-16,8-7 4 16,9-15-20-16,11-8 7 15,6-9 21-15,0 0-28 16,20 0 0-16,16 0-42 15,12 0 9-15,33-5-120 16,-14-7-334-16,-9-2-602 0</inkml:trace>
  <inkml:trace contextRef="#ctx0" brushRef="#br1" timeOffset="-122472.04">21747 17258 1592 0,'0'0'314'0,"0"0"-201"15,0 0 60-15,0 0-42 16,0 0 6-16,0 0-6 16,0 0-20-16,0-85 4 15,0 81-12-15,2 4-32 0,1 0-2 16,1 0-69 0,7 0 0-16,10 0-23 0,12 0-6 15,11 0-11-15,12 4-95 16,31-4-117-16,-14 0-213 15,-7 0-590-15</inkml:trace>
  <inkml:trace contextRef="#ctx0" brushRef="#br1" timeOffset="-122149.63">22619 16736 909 0,'0'0'402'0,"0"0"-161"16,0 0-28-16,0 0-5 15,0 0 7-15,0 0-70 16,0 0-26-16,-3-89-100 15,3 89-16-15,0 0-3 0,0 23-44 16,0 12 42 0,0 18-4-16,0 9 6 15,0 6-12-15,0 2-26 0,0 12-146 16,0-16-195 0,0-21-1341-16</inkml:trace>
  <inkml:trace contextRef="#ctx0" brushRef="#br1" timeOffset="-121998.48">22498 17253 2034 0,'0'0'554'15,"0"0"-448"-15,0 0-43 16,0 0-51-16,0 0-12 16,135-12-75-16,-75 12-166 15,-12 12-284-15,-10-2-265 0</inkml:trace>
  <inkml:trace contextRef="#ctx0" brushRef="#br1" timeOffset="-121735.83">22552 17467 728 0,'0'0'961'0,"0"0"-803"15,0 0-157-15,0 0-1 16,0 0 60-16,0 0-31 15,127 0 56-15,-119 28 7 16,-8 6-17-16,0 9 39 16,-17 4 24-16,-5-1-89 15,3-7-6-15,9-7-9 16,7-6-26-16,3-7 14 0,19-5-22 16,21-7 0-16,15-7-1 15,39-18-96-15,-13-12-199 16,-10-10-493-16</inkml:trace>
  <inkml:trace contextRef="#ctx0" brushRef="#br1" timeOffset="-121482.88">23316 16758 1927 0,'0'0'283'0,"0"0"-242"16,0 0-41-16,0 0 98 16,121 162-6-16,-117-48 8 15,-4 25 11 1,-25 17-15-16,-17-4-50 0,-2-14-45 16,4-8 10-16,6-31-11 15,3-11-163-15,6-30-137 16,10-29-644-16</inkml:trace>
  <inkml:trace contextRef="#ctx0" brushRef="#br1" timeOffset="-120600.43">23767 17183 1829 0,'0'0'493'0,"0"0"-377"16,0 0 28-16,0 0-1 15,0 0-17-15,0 0-105 16,0 0-6-16,141-18-14 16,-95 14-1-16,-3 4-18 15,-10 0-86-15,-11 4-117 0,-22 17-64 16,-7 5-241-16,-24-3-471 0</inkml:trace>
  <inkml:trace contextRef="#ctx0" brushRef="#br1" timeOffset="-120484.5">23694 17374 1590 0,'0'0'654'16,"0"0"-530"-16,0 0-92 16,0 0 43-16,153 0-75 15,-75 0-141-15,-9 0-390 0</inkml:trace>
  <inkml:trace contextRef="#ctx0" brushRef="#br1" timeOffset="-118822.42">24411 17212 770 0,'0'0'751'15,"0"0"-485"-15,0 0-39 16,0 0 83-16,0 0-53 16,0 0-82-16,0 0 7 15,-11-17-61-15,11 13-12 0,0 4-20 16,0 0-46 0,0 0 5-16,0-5-48 0,2 5-12 15,15-3 0-15,12-1-24 16,8 4-22-16,7 0-80 15,6 0-100-15,14 0-82 16,-16 0-243-16,-7-2-524 16</inkml:trace>
  <inkml:trace contextRef="#ctx0" brushRef="#br1" timeOffset="-118364.45">24905 16830 1279 0,'0'0'392'0,"0"0"-249"16,0 0 6-16,0 0 103 16,0 0-94-16,0 0-56 15,0 0-88-15,33 7 72 16,-31 22 2-16,-2 5-32 15,0-2-18-15,0 0-15 16,0-6-15-16,0-12 10 16,0-2-18-16,0-6-1 15,0-6-7-15,0 0-20 16,0 0 9-16,4 0-26 16,11-23-28-16,10-12-39 0,2-11-178 15,0-6-47-15,-5 2 130 16,-9 13 207-16,-6 16 377 15,-7 8-31-15,0 13-253 16,-7 4-54-16,-9 19-21 16,1 9 40-16,4 6 34 15,9 3-63-15,2 0-2 16,6-1-27-16,19-5-3 16,6 0-15-16,5-11-115 15,14-3-57-15,-4-11-131 16,-11-10-236-16</inkml:trace>
  <inkml:trace contextRef="#ctx0" brushRef="#br1" timeOffset="-117835.5">25269 16445 1674 0,'0'0'568'0,"0"0"-390"16,0 0-160-16,0 0-11 15,143-89 55-15,-110 86-47 0,-13 3-3 16,-9 16-12 0,-11 19 6-16,-6 16 86 0,-23 11 17 15,-9 0-42-15,0-8 1 16,4-5-48-16,13-13-6 16,9-9-10-16,10 0 2 15,2-9-12-15,11 3-15 16,21 2-46-16,26-1-52 15,-8 0-139-15,-5-12-459 0</inkml:trace>
  <inkml:trace contextRef="#ctx0" brushRef="#br1" timeOffset="-117488.48">24938 17383 1205 0,'0'0'784'16,"0"0"-489"-16,0 0-31 0,0 0 1 16,0 0-122-16,0 0-41 15,0 0-77-15,6 0-13 16,13 0-12 0,13 0-6-16,8 0-37 0,5 0-113 15,17 0-134-15,-11 0-3 16,-11 0-364-16</inkml:trace>
  <inkml:trace contextRef="#ctx0" brushRef="#br1" timeOffset="-117169.39">24884 17642 599 0,'0'0'1058'0,"0"0"-708"16,0 0-124-16,0 0-45 16,0 0-37-16,0 0-86 15,0 0-27-15,75-30-11 16,-54 30-20-16,-4 0 10 16,-10 21-10-16,-7 11 0 15,-7 11 10-15,-24 3 48 16,-7 2 12-16,-2-2 2 15,9-7-26-15,11-15-22 16,11-2-24-16,9-8-35 16,15 1-5-16,68-8-58 15,-5-3-95-15,2-4-360 0</inkml:trace>
  <inkml:trace contextRef="#ctx0" brushRef="#br1" timeOffset="-113101.9">25677 17365 1181 0,'0'0'639'0,"0"0"-532"15,0 0 3-15,0 0 89 16,0 0-11-16,0 0-101 16,0 0 0-16,-6-14-14 15,12 11-6-15,15-6-20 16,10-1-23-16,7-3-23 0,3 4 32 16,7 1-33-16,-4 2-25 15,1 6-111 1,1 0-98-16,-10 0-252 0,-12 0-317 15</inkml:trace>
  <inkml:trace contextRef="#ctx0" brushRef="#br1" timeOffset="-112908.69">25877 17200 1950 0,'0'0'492'0,"0"0"-492"15,0 0-6-15,0 0 6 0,0 0 0 16,0 0 45 0,-17 116-27-16,17-67-18 0,0 6-2 15,13 11-50-15,10-12-180 16,-1-19-403-16</inkml:trace>
  <inkml:trace contextRef="#ctx0" brushRef="#br1" timeOffset="-112520.26">26326 17147 1202 0,'0'0'309'0,"0"0"-178"16,0 0-50-16,0 0-15 16,0 0-16-16,0 0-12 15,0 0-18-15,85-5 70 16,-69 19 15-16,-8 7-18 16,-8 7-1-16,0 2 25 15,-8 5-9-15,-15 6-20 16,-2-4 0-16,5-6-8 15,9-4-53-15,7-10-13 16,4 1-2-16,6-4 0 16,23-2-12-16,7 2 1 0,9-9-93 15,1-5 5-15,12-8-105 16,-13-15-132 0,-11-5-304-16</inkml:trace>
  <inkml:trace contextRef="#ctx0" brushRef="#br1" timeOffset="-112202.9">26641 17277 986 0,'0'0'619'15,"0"0"-324"-15,0 0-23 16,0 0-49-16,0 0-61 16,0 0-122-16,0 0-34 15,-8-28-7-15,8 46 2 16,8 5 46-16,-6 8 12 16,-2-1-6-16,0 2 3 15,0-2-26-15,0-2-24 16,0-10 15-16,-2-4-21 0,2-6-27 15,0-3-53-15,0-5-75 16,4-5 15-16,13-21 63 16,1-9-164-16,1-11-448 15,-6 5 253-15,-5 10 436 16,-6 14 693-16,-2 9-173 16,0 8-320-16,0 0-124 15,0 4-60-15,0 17 106 16,8 13-77-16,11 4-24 15,15 11-21-15,38 9-30 16,-8-10-125-16,-4-11-407 0</inkml:trace>
  <inkml:trace contextRef="#ctx0" brushRef="#br1" timeOffset="-90083.83">27276 17406 747 0,'0'0'307'0,"0"0"-203"16,0 0-82-16,0 0 146 15,0-23-30-15,0 23-68 16,0 0 24-16,0 0-32 16,0 0 17-16,0 0 17 15,0 0-68-15,0 0 86 16,0 0-46-16,0 0-5 16,0 0 31-16,0 0-60 15,0 0 8-15,0 0 1 16,0 0-25-16,0 0 83 15,0 0-81-15,0 0 0 16,0 0 84-16,0 0-76 0,0 0 9 16,0 0-7-16,0 0-16 15,0 0 68-15,0 0-82 16,0 0 13-16,0 0 8 16,6 0-10-16,14 0-11 15,14 0 0-15,15 0 19 16,13 0-71-16,12 0 49 15,30 4-169-15,-17 6-84 16,-13-1-572-16</inkml:trace>
  <inkml:trace contextRef="#ctx0" brushRef="#br1" timeOffset="-89705.77">28238 17394 1478 0,'0'0'624'15,"0"0"-609"-15,0 0-15 16,0 0-35-16,0 0 11 15,72-117 18-15,-41 75-155 0,1 2 87 16,-6-4 61-16,-4 8 13 16,-6 1 87-16,-5 12 31 15,-7 6-14-15,-2 11 34 16,-2 6-44-16,0 0-29 16,0 14-65-16,-10 22 22 15,-7 22 44-15,7 35-23 16,8 29-42-16,2 20-2 15,8-22-31-15,8-35-267 0</inkml:trace>
  <inkml:trace contextRef="#ctx0" brushRef="#br1" timeOffset="-80276.53">23339 16204 834 0,'0'0'516'15,"0"0"-462"-15,0 0-47 16,0 0-7-16,0 0 0 15,0 0 9-15,-20 0-9 16,20 0 0-16,0 4 122 16,0-4-47-16,0 0 25 15,0 0 11-15,0 0-35 16,0 0 0-16,0 0 7 16,0 0-56-16,0 0 73 0,0 0-99 15,0 0 17-15,0 0 3 16,0 0-8-16,4 0-23 15,5 0 10-15,7 0 0 16,6 3-45-16,3-2 45 16,2-1-119-16,-4 2 18 15,-2-2-60-15,-5 0-71 16,-5 0-164-16,-5 0-676 0</inkml:trace>
  <inkml:trace contextRef="#ctx0" brushRef="#br1" timeOffset="-80107.69">23470 16133 1435 0,'0'0'510'0,"0"0"-510"15,0 0-29-15,0 0 29 16,0 0 6-16,0 0 38 16,-9 121-44-16,9-85-59 15,13-10-118-15,4-10-440 0</inkml:trace>
  <inkml:trace contextRef="#ctx0" brushRef="#br1" timeOffset="-79540.95">23696 15936 1573 0,'0'0'253'16,"0"0"-224"-16,0 0-6 15,0 0 61-15,0 0 46 16,0 0-53-16,0 0-76 16,13-30-2-16,-2 3-115 15,2-1 39-15,0-2 47 16,-1 6-189-16,-5 2 219 16,-5 10 39-16,-2 7 90 0,0 5-19 15,0 0-110 1,0 0 6-16,0 21-5 0,0 11 12 15,0 12-13-15,0 2 0 16,0 7 16-16,0-4-37 16,0-4-19-16,0-1-124 15,0-16-83-15,0-6-348 0</inkml:trace>
  <inkml:trace contextRef="#ctx0" brushRef="#br1" timeOffset="-79408.93">23711 16152 948 0,'0'0'713'15,"0"0"-564"-15,0 0-141 16,0 0 11-16,0 0 38 16,0 0-57-16,0 0 11 0,143 8-39 15,-108 4-45-15,-6-2-158 16,-10-1-358-16</inkml:trace>
  <inkml:trace contextRef="#ctx0" brushRef="#br1" timeOffset="-79140.77">23825 16361 755 0,'0'0'616'0,"0"0"-454"16,0 0-162-16,0 0 20 16,0 0-35-16,0 0 15 15,0 0 0-15,51-54 75 0,-51 54 11 16,0 13 30-16,-13 13 63 15,-3 6-13-15,0 5 11 16,8-7-123-16,6-2-45 16,2-6 57-16,6-4-64 15,25-11 2-15,11 0-4 16,28-7-65-16,-10-14-49 16,-11-10-494-16</inkml:trace>
  <inkml:trace contextRef="#ctx0" brushRef="#br1" timeOffset="-78341.22">23780 15669 620 0,'0'0'261'16,"0"0"-63"-16,0 0-11 16,0 0 24-16,0 0-137 15,0 0-39-15,0 0-17 16,-140-24-11-16,107 44 72 15,-6 6-79-15,1 4 6 16,1 7 14-16,-3 4-10 16,1 11 46-16,2 3 17 15,-1 10-35-15,5 4 113 0,6 4-91 16,4 5 3-16,8 1 26 16,8-6-58-16,7-1 13 15,0-2-8-15,11-6-18 16,14-6 40-16,6-6-58 15,0-12 0-15,5-8 13 16,-1-1-4-16,1-9-9 16,-1-4 0-16,1-4 1 15,3-5-10-15,3 0 9 16,7-6-23-16,7-3 23 16,8-7-37-16,7-21 25 15,2-12-20-15,2-13 27 16,-2-11-10-16,-6-2 15 0,-4-10 0 15,-10 0 31 1,-11 0-17-16,-10 1 35 0,-15-1 1 16,-15 4-29-16,-2 0 170 15,-13 2-75-15,-20-3-34 16,-9 8 24-16,-5 7-58 16,-3 3-17-16,0 11-31 15,-2 12-32-15,0 14-6 16,2 14-59-16,-24 21-136 15,11 20-42-15,10 3-250 0</inkml:trace>
  <inkml:trace contextRef="#ctx0" brushRef="#br1" timeOffset="-75733.58">20265 12661 1650 0,'0'0'497'0,"0"0"-469"16,0 0-21-16,0 0 141 15,0 0-92-15,0 0-1 16,0 0-9-16,113-4-15 16,-61 1 44-16,8 0-75 0,4 3-42 15,28 0-20-15,-16 0-270 16,-14 0-644-16</inkml:trace>
  <inkml:trace contextRef="#ctx0" brushRef="#br1" timeOffset="-74841.83">21381 11964 1234 0,'0'0'347'16,"0"0"-213"-16,0 0-56 0,0 0 103 15,0 0 61-15,0 0-214 16,0 0-6-16,54-29 18 16,-34 24-12-16,3 5 20 15,-4 0-38-15,0 20 6 16,-7 13 44-16,-7 15-33 15,-5 6 28-15,0 2 13 16,-11 1-20-16,-9-8 26 16,-2-3-56-16,2-9-7 15,4-9 35-15,5-10-46 0,4-6 0 16,3-5-1 0,4-7 2-16,0 0-15 0,4-9 5 15,19-26-49-15,8-16-52 16,7-14-200-16,2-10 31 15,-5 7 144 1,-8 13 122-16,-11 17 13 16,-12 18 210-16,-4 14 44 0,0 6-90 15,-14 10-162-15,-5 18 22 16,3 4 44-16,7 7-11 16,7-4-4-16,2 2-53 15,11-5 0-15,16-2-23 16,8-4-67-16,21-10-50 15,-6-7-171-15,-11-9-460 0</inkml:trace>
  <inkml:trace contextRef="#ctx0" brushRef="#br1" timeOffset="-74475.16">21923 11532 550 0,'0'0'1154'0,"0"0"-824"16,0 0-203-16,0 0-96 0,0 0 68 15,83-105-99 1,-52 96 45-16,0 7-38 0,-6 2 11 15,-12 10 49-15,-13 24-54 16,-4 16 51-16,-34 12 80 16,-14 6-83-16,-1 0 1 15,4-5-36-15,14-15-25 16,12-10 16-16,17-8-17 16,6-8 0-16,4-1-32 15,25-1 24-15,9-5-49 16,24-1-80-16,-8-2-114 15,-10-7-245-15</inkml:trace>
  <inkml:trace contextRef="#ctx0" brushRef="#br1" timeOffset="-74114.54">21121 12579 1870 0,'0'0'578'16,"0"0"-477"0,0 0 78-16,0 0-8 0,0 0-115 15,0 0 5-15,173-44-61 16,-103 30 0-16,1 6-12 16,0 3-16-16,-6 5-83 15,2 3-147-15,-18 11-277 16,-18-2-87-16</inkml:trace>
  <inkml:trace contextRef="#ctx0" brushRef="#br1" timeOffset="-73791.36">21397 12731 1751 0,'0'0'522'15,"0"0"-356"-15,0 0-59 16,0 0-19-16,0 0-51 16,0 0-31-16,0 0 74 15,131-74-79-15,-101 74 15 16,-8 0 16-16,-13 16-23 16,-9 14-9-16,-9 10 29 15,-26 8-28-15,-4-2 100 16,3-5-100-16,13-11-1 15,13-8 0-15,10-6-4 0,12-6-7 16,32-2-7-16,37-6-46 16,3-2 54-16,56-10-163 15,-19-12-139-15,-30-4-430 0</inkml:trace>
  <inkml:trace contextRef="#ctx0" brushRef="#br1" timeOffset="-72710.58">22242 12545 829 0,'0'0'1118'0,"0"0"-833"16,0 0-150-16,0 0-128 15,0 0 1-15,0 0 53 16,0 0-27-16,152-74 21 16,-99 67-17-16,3 3-24 15,4 2 20-15,-2 2-34 16,-4 0-76-16,-5 0-65 15,-7 0-166-15,-11 0-56 0,-15 0-513 16</inkml:trace>
  <inkml:trace contextRef="#ctx0" brushRef="#br1" timeOffset="-72515.09">22616 12244 2070 0,'0'0'370'15,"0"0"-304"-15,0 0-66 16,0 0 0-16,0 0 54 16,-68 151-32-16,56-91-21 15,5 0 2-15,5-2-3 16,2-6-27-16,7-2-80 0,15-13-239 16,1-20-491-16</inkml:trace>
  <inkml:trace contextRef="#ctx0" brushRef="#br1" timeOffset="-72091.34">23221 12242 1580 0,'0'0'373'0,"0"0"-199"16,0 0-54-16,0 0 28 16,0 0-119-16,0 0 2 15,0 0 7-15,129-62-37 16,-111 83 42-16,-12 16-21 15,-6 11 7-15,-10 8 112 16,-29 8-93-16,-3-3 1 16,-2-7-5-16,7-13-32 15,11-7 20-15,10-11-32 16,12-8 8-16,4 0-29 16,2-3 21-16,23-2-30 0,13-1 3 15,8-4-59 1,10-5-90-16,22-14-122 0,-13-15-401 15,-11 0-458-15</inkml:trace>
  <inkml:trace contextRef="#ctx0" brushRef="#br1" timeOffset="-71724.8">23580 12376 1147 0,'0'0'736'16,"0"0"-480"-16,0 0-105 15,0 0 5-15,0 0-51 16,0 0-105-16,0 0 16 15,98-8 47-15,-94 44-45 16,-4 10 67-16,0 7-3 16,-19-1-42-16,-4 0 36 15,-2-4-76-15,5-8 11 0,7-9-8 16,6-11-3-16,2-8-11 16,5-9-29-16,0-3-29 15,0 0 39-15,18-15-64 16,7-22-46-16,6-13-192 15,0-8-326-15,-4 5 219 16,-7 11 439-16,-9 16 488 16,-6 14-105-16,-5 12-161 15,0 4-166-15,0 25 114 16,0 7-74-16,0 6-26 16,0 4-45-16,6-3-25 15,21 1 0-15,18-9-13 16,37-3-143-16,-8-12-64 0,-5-10-377 15</inkml:trace>
  <inkml:trace contextRef="#ctx0" brushRef="#br1" timeOffset="-71532.61">24261 12559 2056 0,'0'0'673'0,"0"0"-570"15,0 0 34-15,0 0-26 16,0 0-72-16,0 0 9 16,129 0-48-16,-63 0-59 0,5 0-3 15,31 7-152-15,-19 2-136 16,-10-8-443-16</inkml:trace>
  <inkml:trace contextRef="#ctx0" brushRef="#br1" timeOffset="-71292.21">25088 12432 1846 0,'0'0'274'0,"0"0"-209"15,0 0-64-15,54-132 48 16,-34 79-34-16,3-5-3 16,1 2 0-16,-4 5-2 15,0 6 73-15,-7 13 162 16,-6 15-84-16,-4 14-52 15,-3 3-109-15,0 34 9 0,-14 39-10 16,-9 43 1 0,4 39 0-16,5 11-7 0,12-27-117 15,2-46-216-15,0-49-785 0</inkml:trace>
  <inkml:trace contextRef="#ctx0" brushRef="#br1" timeOffset="-45219.2">22409 15105 129 0,'0'0'1411'0,"0"0"-1188"15,0 0-172-15,0 0 32 16,0 0 103-16,0 0-59 0,-2 0-57 16,2 0-20-16,0 0-13 15,0 0-18-15,0 0-18 16,0 0 24-16,0 0-23 16,0 0 5-16,0 0-1 15,0 0 3-15,0 0-1 16,-2 0-8-16,-3 0-101 15,-1 0-498-15</inkml:trace>
  <inkml:trace contextRef="#ctx0" brushRef="#br1" timeOffset="-44529.04">22619 14815 1759 0,'0'0'540'16,"0"0"-481"-16,0 0-35 16,0 0 151-16,0 0-11 0,0 0-85 15,0 0-22-15,-3 0-26 16,20-13 36 0,8-10-31-16,10-12-22 0,7-5-14 15,7-5-12-15,-3 0-29 16,2 1-1-16,-6-2-37 15,-7 4 15-15,-8 1 28 16,-7 0 23-16,-4 3 12 16,-7-1 1-16,-2 0 0 15,-5 8 14-15,0 3-13 16,-2 8-1-16,0 4 0 16,0 6 1-16,0 4 12 15,0 4-1-15,0 2 8 0,0 0 14 16,0 0-13-16,0 0-5 15,0 0-16-15,0 0 1 16,0 0-1-16,0 2-10 16,0 16-4-16,-2 12 7 15,-3 10 7-15,3 6 10 16,0 6-4-16,2 2 0 16,0 1 27-16,0-3-32 15,0 3 0-15,4-4 8 16,5-1-2-16,0-4 1 15,2-2-8-15,-2 1-1 16,2-10-7-16,-2 0-29 16,0-1-14-16,2 1-63 15,1 0-74-15,-2-12-147 0,-1-4-348 16</inkml:trace>
  <inkml:trace contextRef="#ctx0" brushRef="#br1" timeOffset="-44298.61">22757 15145 1920 0,'0'0'501'15,"0"0"-356"-15,0 0-31 16,0 0-28-16,123-76-28 15,-46 47-46-15,15 2 20 0,1 5-32 16,-1 10 0-16,-10 8 0 16,14 4-87-16,-22 4-200 15,-16 5-815-15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9-30T08:08:27.08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1767 1588 2053 0,'0'0'209'0,"0"0"-99"0,0 0-54 16,0 0-55-16,0 0 56 15,0 0-40-15,-6-16 25 16,6 16 43-16,0 0-84 16,0 6-2-16,12 20-11 15,23 32 12-15,15 38 83 16,13 37-47-16,-3-5-36 15,-8-21 55-15,-15-35-45 16,-3-28-10-16,8-1 0 16,9 2 1-16,9-3-3 15,3-18-56-15,-3-18-60 16,0-6 20-16,-6-28-136 16,-5-41 13-16,-5-69-56 0,-13 14-19 15,-10-2-563-15</inkml:trace>
  <inkml:trace contextRef="#ctx0" brushRef="#br0" timeOffset="849.09">2674 1546 831 0,'0'0'630'0,"0"0"-328"16,0 0 43-16,0-102-86 16,0 102-128-16,-2 12-131 15,-18 52 0-15,-14 52 80 16,-5 44-52-16,7-3 32 16,12-30-19-16,16-48-29 15,4-32 9-15,6-4-21 16,21 1-37-16,16-7 24 0,12-21-63 15,30-16-12 1,2-27 8-16,9-24-79 0,-1-21-39 16,-23-9 0-1,-5 0 64-15,-23 8 124 0,-21 25 10 16,-23 28 310-16,-2 20-80 16,-36 24-160-16,-16 30 1 15,-4 16-28-15,0 7 12 16,7-6 50-16,15-8-94 15,14-15-11-15,18-17-3 16,4-14-98-16,17-17 62 16,25-2-25-16,12-32-41 15,8-17-112-15,-1-11-95 16,-8 1-35-16,-15 6 347 16,-15 21 63-16,-19 22 268 0,-4 12-170 15,-11 30-88-15,-14 18 107 16,3 4-99-16,5-2-7 15,9-10-26-15,8-12-36 16,5-11 9-16,21-14-21 16,13-3 0-16,7-12-15 15,6-22-77-15,-1-12-120 16,-7-1 93-16,-10-1 0 16,-12 7 119-16,-9 10 17 15,-7 19 109-15,-6 9 71 16,0 3-165-16,0 20-30 15,0 14 6-15,0 4 16 16,0 1 25-16,13-5-49 0,13-10-15 16,8-13 13-16,8-11-85 15,1 0 22-15,-4-18-77 16,-5-14-63-16,-14-1 36 16,-9 0 58-16,-7 7 111 15,-4 14 84-15,0 12 77 16,0 18-74-16,-2 58-39 15,-4 51 81-15,-5 42 69 16,-1 10-106-16,3-15-8 16,-1-47 26-16,0-40-108 15,1-24 53-15,-1-10-22 16,-4 3-32-16,-6 0 45 16,-9-1-46-16,-4-9 0 0,-8-13 24 15,-3-9-17 1,-1-14-5-16,5 0-2 0,7-35 0 15,15-16 7-15,13-19-7 16,5-10 0-16,16-6-9 16,16 1 9-16,3 3-33 15,5 4-81-15,7-24-136 16,-11 17-237-16,-14 10-650 0</inkml:trace>
  <inkml:trace contextRef="#ctx0" brushRef="#br0" timeOffset="1028.21">2969 1666 2129 0,'0'0'350'15,"0"0"-152"1,0 0-30-16,0 0-104 0,75-132-50 16,-25 95 34-16,3 10-48 15,0 10-2-15,1 17-89 16,-3 28-131-16,-15 17-138 15,-16 5-460-15</inkml:trace>
  <inkml:trace contextRef="#ctx0" brushRef="#br0" timeOffset="1162.83">3114 2749 196 0,'0'0'2349'16,"0"0"-2349"-16,0 0-19 15,0 0-770-15,0 0-699 0</inkml:trace>
  <inkml:trace contextRef="#ctx0" brushRef="#br0" timeOffset="2766.89">4506 2354 2177 0,'0'0'304'0,"0"0"-261"15,0 0-30-15,0 0-13 16,124-97 0-16,-55 31 14 0,20-26 8 16,11-26-22-1,-15 8 0-15,-16 9-21 16,-29 19 21-16,-24 21-30 0,-10 3 23 16,-6 0 7-16,0 14 10 15,-11 15-10-15,-9 7 0 16,-3 9 28-16,2 12-17 15,-6 1-8-15,2 24-3 16,1 38 0-16,3 40 27 16,10 30-14-16,9-3-4 15,2-24 46-15,0-34-46 16,4-27 4-16,3-2-13 16,0 0 8-16,2-6 5 15,-5-14-13-15,1-9 0 16,-3-9-6-16,2-4 23 0,4-4-14 15,5-26-3 1,7-21-61-16,3-9-36 0,-2-2-101 16,-3 15 138-1,-7 18 60-15,-2 23 0 0,-2 6-1 16,0 22 1-16,-3 17 7 16,0 5 129-16,1 2-97 15,4 0-26-15,4-7 41 16,8-6-48-16,5-9 18 15,12-12-24-15,8-12 16 16,10 0-50-16,7-31 17 16,4-17-57-16,-2-13 36 0,-7-8-59 15,-14 1 11 1,-13 8 14-16,-15 20 72 0,-14 20 140 16,-2 18-27-16,-9 2-73 15,-22 32-15-15,-7 14-8 16,-4 10 13-16,-1 4 35 15,10-4-65-15,6-5 53 16,12-15-53-16,8-12-36 16,7-15 10-16,0-9-50 15,7 0 36-15,17-18 17 16,10-19-27-16,3-14-11 16,-3-3-183-16,-10 4 16 15,-8 12 228-15,-9 20 19 0,-7 18 95 16,0 0-73-1,0 30-28-15,-7 6 154 0,0-2-89 16,7-4-23-16,0-7 16 16,2-9-61-16,19-11 14 15,8-3-24-15,8-2 20 16,5-25-10-16,6-8-10 16,-1-8-25-16,-7-4 11 15,-7 3 8-15,-11 7 6 16,-6 11 0-16,-10 17 2 15,-3 9 44-15,-3 5-46 16,0 28 0-16,0 8 49 16,0 8-21-16,0-3 45 15,0-8-73-15,-3-12 31 16,3-9-19-16,0-10-12 0,0-7-9 16,0 0-2-16,3-6 5 15,14-20 4-15,8-12-96 16,6-3-43-16,1-2 124 15,-3 14-49-15,-5 12 66 16,-7 17-24-16,-3 14 12 16,-7 26 12-16,-7 12 58 15,0 4-24-15,0-1 68 16,0-12-93-16,-7-8 2 16,5-16-1-16,2-8-1 15,0-11-10-15,7 0 1 16,22-23-67-16,15-15 4 15,12-8-120-15,6 2 34 16,-4 8 74-16,-6 16 49 16,-15 20 26-16,-8 0 40 0,-12 29-31 15,-9 10 90 1,-6 5-62-16,-2 1-18 0,0-7 15 16,-6-10-33-16,-23-6-2 15,2-10-60-15,-2-12-280 0</inkml:trace>
  <inkml:trace contextRef="#ctx0" brushRef="#br0" timeOffset="2897.41">5630 1506 2031 0,'0'0'437'0,"0"0"-437"15,134-9-95-15,2 9-28 16,-18 5-201-16,-4 1-507 0</inkml:trace>
  <inkml:trace contextRef="#ctx0" brushRef="#br0" timeOffset="3799.12">7818 1814 864 0,'0'0'1240'0,"0"0"-1004"0,0 0-236 15,0 0-23-15,0 0-25 16,0 220 48-16,-12-32 174 16,1 11-67-16,1-18-15 15,6-48-18-15,4-59-66 16,0-21 26-16,0-17-34 16,0-4 6-16,0-6 2 15,0-8-8-15,0-12 0 16,0-6 11-16,0-10 30 15,0-43 38-15,0-54-79 16,0-69-120-16,8-37 3 16,13 0-142-16,8 46-13 15,0 70 115-15,-2 51 157 16,0 27 10-16,4 12 56 0,5 7-60 16,-5 26 100-16,-11 49-46 15,-20 39 41-15,-8 0 7 16,-19-10-54-16,-7-17-19 15,5-33-35-15,0-4 2 16,0-9-19-16,7-22 17 16,11-19-43-16,11-14 42 15,2-47-294-15,40-44 22 16,23-33-253-16,-1 6 148 16,-10 25-222-16,-19 45 600 15,-12 38 280-15,-3 14 350 0,-5 10-338 16,1 18-175-16,-9 49 21 15,-7 49 51-15,0 29 52 16,-7 0-123-16,-2-29-7 16,2-38-24-16,5-25-29 15,0 0-21-15,2 0-37 16,0-4 13-16,0-14-4 16,0-12-9-16,0-15-44 15,0-8 18-15,0-11 26 16,0-33-15-16,0-44-105 15,0-92-212-15,-2 15-20 16,2-3-717-16</inkml:trace>
  <inkml:trace contextRef="#ctx0" brushRef="#br0" timeOffset="3925.69">8292 1810 1224 0,'0'0'307'16,"0"0"-71"-16,0 0 64 0,138 103-167 16,-113-35-3-16,-16 14-20 15,-9 7-55-15,0 1-11 16,-21-4-44-16,-3-12-31 15,0-16-6-15,10-30-264 16,5-15-182-16,9-13-440 0</inkml:trace>
  <inkml:trace contextRef="#ctx0" brushRef="#br0" timeOffset="4129.63">9132 1604 1768 0,'0'0'220'16,"-116"171"-152"-16,43-67-35 16,1-4 57-16,12-19 3 15,22-30 6-15,1 0 16 16,3-1-115-16,10-15-9 16,3-11-54-16,2-24-132 15,1-3-83-15,7-26-594 0</inkml:trace>
  <inkml:trace contextRef="#ctx0" brushRef="#br0" timeOffset="4272.19">8695 1913 1403 0,'0'0'735'0,"0"0"-577"15,0 0-24-15,0 0 20 16,157 128-118-16,-107-77-9 16,4 2-18-16,2-7-9 0,0-10 0 15,0-14-81-15,19-22-76 16,-15-7-43-16,-8-22-344 0</inkml:trace>
  <inkml:trace contextRef="#ctx0" brushRef="#br0" timeOffset="4487.03">9523 1576 2065 0,'0'0'594'0,"0"0"-585"15,0 0-9-15,-72 168 0 16,55-86 48-16,12 2-39 0,5-3 31 15,13-7 5-15,14-9-27 16,2-10 14-16,-6-14-32 16,-6-13 0-16,-13-12 6 15,-4-6-6-15,-13-2-1 16,-27 2-14-16,-47 4-174 16,9-2-348-16,7-5-667 0</inkml:trace>
  <inkml:trace contextRef="#ctx0" brushRef="#br0" timeOffset="5615.16">10495 1588 1776 0,'0'0'393'15,"0"0"-227"-15,0 0-122 16,0 0-10-16,0 0 109 16,0 0-83-16,0 0 41 15,15-46-36-15,-15 43-42 16,0 3 29-16,-5 0-23 16,-19 3-28-16,-14 24 27 15,-22 38-28-15,-5 44 0 0,12 31 1 16,15-6 5-16,27-25 20 15,11-41-26-15,4-28 0 16,20-3-3-16,15-3 3 16,17-9 0-16,26-25-1 15,34-20 1-15,-5-33-6 16,-8-6-13-16,-21-13-42 16,-28 6 29-16,-6-1-45 15,-7 4 56-15,-21 24 21 16,-20 20 91-16,0 19 6 15,-25 14-97-15,-15 30 1 0,-4 9-1 16,-1 7 1 0,9-2-1-16,10-7 0 0,13-15-7 15,10-11-4 1,3-8-77-16,0-13-41 0,24-4 91 16,7-7-47-16,6-22-44 15,1-14-173-15,-5-5-300 16,-6 4 317-16,-14 10 285 15,-7 16 501-15,-6 18-170 16,0 0-197-16,-4 20-33 16,-7 9 29-16,7 3-70 15,4-1 41-15,0-9-45 0,4-5-55 16,23-10 65 0,11-7-60-16,11-2 3 0,5-24-9 15,-2-9-85-15,-2-6 20 16,-10 3 11-16,-9 8 54 15,-11 9-13-15,-11 10 14 16,-9 11-2-16,0 4-9 16,0 24 10-16,0 9 30 15,-4 2-11-15,1-6-18 16,3-8 66-16,0-11-60 16,7-9 1-16,20-5 2 15,15 0-8-15,14-23-4 16,10-7-65-16,4 0-62 15,-3 0 114-15,-7 7-37 16,-11 11 52-16,-11 12 28 0,-11 0-2 16,-12 19-9-16,-9 11-17 15,-6 6 0-15,-2 4-22 16,-21 0 22-16,-31 1-80 16,4-11-186-16,-1-14-358 0</inkml:trace>
  <inkml:trace contextRef="#ctx0" brushRef="#br0" timeOffset="5788.06">10657 1826 2150 0,'0'0'545'16,"0"0"-488"-16,0 0-51 0,158-32-12 15,-104 32 2-15,-3 0-50 16,-9 0 44-16,-6 0-184 15,-14 0-177-15,-11-2-608 0</inkml:trace>
  <inkml:trace contextRef="#ctx0" brushRef="#br0" timeOffset="5899.13">11023 1523 1639 0,'0'0'748'0,"0"0"-637"15,124-5-111-15,-12 8-144 16,-12 14-48-16,-4 0-615 0</inkml:trace>
  <inkml:trace contextRef="#ctx0" brushRef="#br0" timeOffset="6275.69">12937 1435 2212 0,'0'0'145'15,"0"0"-145"-15,0 0-176 16,0 0 176-16,-24 146 45 16,0-53 175-16,6-1-108 15,2 6 0-15,7 1-54 16,9-21-49-16,0 2 17 16,0-16-26-16,14-14-53 15,1-12 33-15,3-15-117 16,-3-23-67-16,-3 0-118 15,-12-11-319-15</inkml:trace>
  <inkml:trace contextRef="#ctx0" brushRef="#br0" timeOffset="6493.26">12567 1979 1624 0,'0'0'754'16,"0"0"-722"-16,0 0-32 15,172-16-41-15,-88 16 16 16,3 0 23-16,-2 6 2 15,-8 16 88-15,-15 8-33 16,-14 9-39-16,-14 2 60 16,-16 1-75-16,-12-1 7 15,-6-5 5-15,0-10-13 16,-10-8 0-16,-4-12-41 16,3-22-52-16,7-23 16 15,4-9-569-15</inkml:trace>
  <inkml:trace contextRef="#ctx0" brushRef="#br0" timeOffset="6898.67">13423 2013 1493 0,'0'0'486'0,"0"0"-252"15,0 151-101-15,-6-89-47 16,-1-12-80-16,1-16 1 16,3-14 50-16,1-10-56 15,2-10 46-15,0 0 1 16,9-21-19-16,20-18-29 15,11-14-208-15,12-8 90 16,2 1 82-16,-2 11-17 16,-11 17 53-16,-10 18 90 15,-14 14-14-15,-8 2 10 16,-9 26-49-16,0 8 27 16,0 5 83-16,-11-6-123 0,3-4-3 15,3-12-21-15,5-10 1 16,2-8-11-16,30-1-44 15,12-5 48-15,14-14-22 16,2-1-24-16,-4 3 13 16,-10 3 25-16,-9 7 14 15,-14 7 71-15,-7 0-71 16,-9 19 7-16,-7 7-26 16,0 1 16-16,-9 1-36 15,-16-5-42-15,-30-18-109 16,4-5-127-16,-3 0-960 0</inkml:trace>
  <inkml:trace contextRef="#ctx0" brushRef="#br0" timeOffset="7028.24">13359 1618 1949 0,'0'0'872'16,"0"0"-679"-16,136-49-193 15,-9 35-32-15,38 9 23 16,9 3-127-16,-43 2-122 15,-35 0-469-15</inkml:trace>
  <inkml:trace contextRef="#ctx0" brushRef="#br0" timeOffset="7147.2">14837 1988 1152 0,'0'0'1723'16,"0"0"-1723"-16,0 0-135 0</inkml:trace>
  <inkml:trace contextRef="#ctx0" brushRef="#br0" timeOffset="12530.93">8854 3918 1300 0,'0'0'261'0,"0"0"-209"15,0 0-51-15,0 0 151 16,0 0-63-16,0 0 38 15,0 0 26-15,-83 16-109 16,81-9 23-16,2-4-67 16,0 3 13-16,0-3 11 15,0-1-24-15,0-1 0 16,0-1 15-16,0 0-14 16,0 0 50-16,0 0 17 15,0 0-35-15,0 0 102 16,0-1-89-16,0-4-4 15,0 1 7-15,0 2-28 16,-4 2 67-16,-4 0-88 0,-2 2 8 16,-6 26-7-16,-6 14-1 15,-3 16 0-15,5 9 37 16,7 3-23-16,9 0 43 16,4-4-57-16,6-10 0 15,21-8 27-15,8-14-27 16,13-12 0-16,4-13 50 15,16-9-49-15,1-9 55 16,0-23-56-16,-9-11 0 16,-15-14-60-16,-16-9 60 15,-20-14-78-15,-9-7 44 16,-7 2-32-16,-15 4 65 16,-3 19 1-16,0 20 0 15,4 20-43-15,0 20 34 0,1 24-276 16,5 17-79-16,5 5-281 0</inkml:trace>
  <inkml:trace contextRef="#ctx0" brushRef="#br0" timeOffset="13076.69">9598 4456 1962 0,'0'0'321'0,"0"0"-213"16,0 0-108-16,0 0 0 15,0 0 22-15,0 0 19 16,0 0 71-16,20 130-44 15,-20-76-67-15,-6 6 121 16,-25 3-122-16,-16 0-6 0,-12-3-10 16,-43 4-159-16,13-14-298 15,8-13-1139-15</inkml:trace>
  <inkml:trace contextRef="#ctx0" brushRef="#br0" timeOffset="17296.96">14899 4100 540 0,'0'0'212'16,"0"0"-187"-16,0 0 20 15,0 0-45-15,0 0 0 16,0 0 155-16,54-13 27 16,-50 9 63-16,-1-1-57 15,-3 3-78-15,0 0 95 16,0-1-118-16,0-2 42 0,-3-2 61 15,-6-2-80-15,2 0-17 16,1 0 22-16,-1 5-108 16,7 1 123-16,0 1-130 15,0 2 9-15,0 0 13 16,0 0-8-16,5 0-14 16,8 7 0-16,5 18 0 15,2 4-3-15,0 9 3 16,-4 0 0-16,-8 2 26 15,-5 1-20-15,-3-5 36 16,0 0-42-16,-16-4 32 16,-4-3 16-16,2-5-48 15,3-9 0-15,6-3-6 16,4-7 7-16,5-5-1 16,0 0 0-16,0-5-46 0,18-20 12 15,11-16-279-15,9-9-250 16,5-4 37-16,-4 4 164 15,-5 8 362-15,-9 13 137 16,-15 13 172-16,-5 12 43 16,-5 4-117-16,0 3-111 15,-9 21-1-15,-6 8 38 16,-1 8-15-16,7 4-55 16,7 2-77-16,2 0 52 15,9-4-66-15,20-6-32 16,13-4 11-16,11-11-141 15,34-18-64-15,-13-3-264 16,-7-3-622-16</inkml:trace>
  <inkml:trace contextRef="#ctx0" brushRef="#br0" timeOffset="17585.39">15857 4068 1517 0,'0'0'510'0,"0"0"-342"15,0 0-134-15,0 0-12 16,0 0 51-16,0 0-30 16,0 0 80-16,-71 77 14 15,36-40-94-15,-3 4-4 16,5-3-39-16,6-6 27 16,9-8-20-16,11-6-7 15,7-6-55-15,0-2 49 16,13 0-22-16,14-2 28 0,6 3 0 15,-1 1 15-15,-3-1-35 16,-7 1 20-16,-7 2-73 16,-7 2-5-16,-8 4-197 15,-12-3-219-15,-5-8-961 0</inkml:trace>
  <inkml:trace contextRef="#ctx0" brushRef="#br0" timeOffset="17724.71">15523 4502 1825 0,'0'0'499'0,"0"0"-473"16,0 0 3-16,130 18-28 0,-77-6-1 15,0-1 0-15,22 1-46 16,-15-1-106-16,-10-7-609 0</inkml:trace>
  <inkml:trace contextRef="#ctx0" brushRef="#br0" timeOffset="18032.75">16335 4045 2076 0,'0'0'308'0,"0"0"-253"15,0 0-38-15,-47 105 1 0,40-58 33 16,7-3-11-16,2-4 143 15,29-5-126-15,17-9-33 16,12-5 58-16,9-13-81 16,0-8 26-16,-4-3-27 15,-15-23 15-15,-18-9-66 16,-18-9 51-16,-14-4-97 16,-5-3 80-16,-28 5-27 15,-8 11 36-15,-7 12-44 16,-26 23-190-16,11 2-68 15,7 17-416-15</inkml:trace>
  <inkml:trace contextRef="#ctx0" brushRef="#br0" timeOffset="29581.57">8624 5715 841 0,'0'0'131'0,"0"0"-21"15,0 0-11-15,0 0-49 16,0 0 66-16,0 0 53 15,0-61-70-15,-4 49 1 16,2 2-53-16,-3 0-14 0,1 3 16 16,2-2-11-16,-4 3-18 15,2 2-20-15,2-1 1 16,-2 0-7-16,-1 0 6 16,3 0 0-16,2 0 11 15,-2 0 2-15,2-1 59 16,0 3-5-16,-2-2-35 15,2 1 77-15,-2 1-76 16,2 0 7-16,-3 2 6 16,3 1-30-16,0-3 15 15,-3 3-9-15,1-1-11 16,2 1 76-16,-2-3-45 16,2 1 4-16,0 0-14 15,0-3-31-15,7 2 8 16,15-1-9-16,7 4 0 0,2 0-28 15,-2 16 28-15,-4 19-3 16,-7 13 3-16,-9 10 15 16,-7 5 28-16,-2 6-12 15,-6-1-25-15,-13-6 58 16,-1-4-62-16,3-14 8 16,3-9-10-16,7-15 12 15,3-10-16-15,4-8 4 16,0-2 0-16,11-19-33 15,18-20 0-15,12-17-114 16,5-15-26-16,3-5-69 16,-5 1 95-16,-5 9 89 0,-15 15 58 15,-10 20 55-15,-12 24 127 16,-2 7-124 0,-9 30-46-16,-13 16 19 0,-1 4 74 15,6 2-27-15,12-3-66 16,5-8 76-16,7-7-79 15,22-4 0-15,9-10-9 16,6-6-12-16,7-7-19 16,3-7-67-16,9-10-108 15,-15-17-70-15,-12-3-443 0</inkml:trace>
  <inkml:trace contextRef="#ctx0" brushRef="#br0" timeOffset="29916.97">9311 5312 715 0,'0'0'879'16,"0"0"-592"-16,0 0-88 15,0 0-104-15,0 0-24 16,0 0-64-16,0 0-6 15,56-16 33-15,-35 40-20 16,-5 12 27-16,-9 12 7 16,-7 10-7-16,0 5 108 0,-23 3-82 15,2-8-3-15,0-15-21 16,5-11-43-16,10-11 19 16,6-9-19-16,0-6 0 15,22-4-18-15,18-2 18 16,16 0-36-16,7 0-104 15,11-2-54-15,-17-4-344 16,-19 4-576-16</inkml:trace>
  <inkml:trace contextRef="#ctx0" brushRef="#br0" timeOffset="30295.38">8586 6309 1333 0,'0'0'506'15,"0"0"-253"-15,0 0-48 16,0 0-42-16,0 0 84 16,0 0-160-16,0 0-48 15,0-2-18-15,44 2-20 0,39-3 40 16,44-6-41-16,0-4 21 16,-4-1-3-16,-18 0-18 15,-30 6-11-15,6 0-33 16,2 2-94-16,-8 6-60 15,-24 0-284-15,-22 12-309 0</inkml:trace>
  <inkml:trace contextRef="#ctx0" brushRef="#br0" timeOffset="30745.27">8979 6601 1497 0,'0'0'489'0,"0"0"-253"15,0 0-129-15,0 0 6 16,0 0-70-16,0 0 40 16,0 0 27-16,-18-62-94 15,51 48-16-15,8 0 0 0,-2 6 0 16,-3 8-6 0,-14 0 6-16,-17 26 0 0,-5 14 0 15,-29 15 16-15,-21 6 56 16,0-1-38-16,3-5-20 15,11-15 44-15,16-15-58 16,17-8 0-16,3-11 0 16,23-4 9-16,26-2-3 15,18 0-6-15,11-8-73 16,6-6 46-16,4 0-177 16,19 0-75-16,-25 3-94 15,-12 6-632-15</inkml:trace>
  <inkml:trace contextRef="#ctx0" brushRef="#br0" timeOffset="31517.27">10078 6316 1077 0,'0'0'919'0,"0"0"-611"16,0 0-120-16,0 0-188 15,0 0 9-15,0 0-18 16,0 0 15-16,10 129-6 16,-25-71 0-16,-20 8 3 15,-10 6-30-15,-33 16-28 16,8-15-295-16,10-17-755 0</inkml:trace>
  <inkml:trace contextRef="#ctx0" brushRef="#br0" timeOffset="33064.67">15780 5813 1137 0,'0'0'268'16,"0"0"-50"-16,0 0-135 0,0 0 75 15,0 0-35-15,0 0 83 16,0 0-45-16,4-98-56 16,-4 90-2-16,2 1-63 15,3 7-40-15,3 0 49 16,8 0-49-16,5 9-7 15,2 13 6-15,2 12 2 16,-4 6 23-16,-11 9 2 16,-7 4-24-16,-3 1 77 15,-7-4-60-15,-10-4 4 16,-1-11-11-16,7-9-5 16,3-11-5-16,4-6-2 15,4-9 0-15,0 0-17 16,0-9 17-16,20-20-40 0,12-13-134 15,5-11-12 1,8-3-119-16,-5 3 103 0,-7 10 162 16,-10 14 40-16,-14 18 154 15,-9 11-14-15,0 11-109 16,-23 22-3-16,-4 11 74 16,4 4-21-16,6 1-21 15,11-3 38-15,6-7-86 16,15-4 12-16,24-7-24 15,9-7-31-15,14-12-28 16,32-9-125-16,-16-12-209 16,-9-11-344-16</inkml:trace>
  <inkml:trace contextRef="#ctx0" brushRef="#br0" timeOffset="33445.47">16845 5663 1280 0,'0'0'375'16,"0"0"-261"-16,0 0-50 16,0 0-29-16,0 0 135 15,-80 138 12-15,31-88-37 16,-2 4-30-16,1-6-65 16,10-4-50-16,11-9 37 15,14-10-28-15,15-7-15 0,0-3 6 16,20-6-3-1,17 2-11-15,13-3 14 16,1 2-23-16,-2-2 8 0,-11 1-2 16,-11 2-30-16,-16-1-65 15,-11 4-79-15,-8 0 40 16,-29-2-80-16,-7-2-300 16,-3-4 211-16,7-6 320 15,9 0 126-15,16 0 430 16,11 0-266-16,4 0-51 15,21 0-112-15,24 0-117 16,10 2 33-16,36 14-43 16,-12 0-32-16,-13-6-295 0</inkml:trace>
  <inkml:trace contextRef="#ctx0" brushRef="#br0" timeOffset="33878.57">17226 6028 1982 0,'0'0'633'0,"0"0"-532"16,0 0-101-16,0 0-15 15,0 0-60-15,147-135-27 16,-106 93-14-16,-12 4-22 15,-10 2 104-15,-9 8-59 16,-8 5 93-16,-2 14 40 16,0 9 96-16,0 0-54 15,-16 24-69-15,-1 17 3 16,-4 19 66-16,-1 18-82 16,-9 31-9-16,6-14-136 15,3-21-494-15</inkml:trace>
  <inkml:trace contextRef="#ctx0" brushRef="#br0" timeOffset="34478.32">15510 5793 1363 0,'0'0'521'0,"0"0"-275"16,0 0-132-16,0 0-114 16,0 0 13-16,0 0 42 15,0 0 21-15,-133 132 13 16,75-82-37-16,2-4-26 16,8-7-3-16,15-12-23 15,13-6 0-15,13-7-8 16,7 0 8-16,5 0-7 15,26 7-5-15,10 4 12 16,5 3 27-16,3 4-27 16,1 0 0-16,-11 2-21 15,-5-3-47-15,-16 0-116 0,-9-6-178 16,-9-11-656-16</inkml:trace>
  <inkml:trace contextRef="#ctx0" brushRef="#br0" timeOffset="35128.05">14717 5809 1570 0,'0'0'324'0,"0"0"-257"16,0 0 15-16,-77 118-1 15,75-67 16-15,2-8-27 16,25-4-17-16,17-12 24 15,16-8-35-15,12-17-41 0,1-2 38 16,-3-18-29-16,-12-15-16 16,-18-7 6-16,-24-2-6 15,-14-4-5-15,-16 3-21 16,-22 6-37-16,-11 9 49 16,-20 24-73-16,13 4-149 15,10 2-262-15</inkml:trace>
  <inkml:trace contextRef="#ctx0" brushRef="#br0" timeOffset="38828.58">8472 7908 874 0,'0'0'161'0,"0"0"-20"0,0 0 58 16,0 0-21 0,0 0 88-16,0 0-57 0,0 0-37 15,-108-41 50-15,100 37-112 16,2-1 39-16,4 3-6 16,2 2-120-16,0 0 83 15,0 0-106-15,0 0 0 16,18 0-11-16,13 0 12 15,13 2-1-15,10 7 0 16,4 1-58-16,2 1 47 16,11 5-199-16,-13-4-128 15,-16-3-223-15</inkml:trace>
  <inkml:trace contextRef="#ctx0" brushRef="#br0" timeOffset="39394.21">8910 7686 1260 0,'0'0'481'16,"0"0"-239"-16,0 0-181 0,0 0 39 16,0 0-75-16,0 0-25 15,0 0 62-15,88-16-22 16,-83 60 77-16,-5 10-12 15,0 2-60-15,-7 2 96 16,-6-8-126-16,4-5 6 16,0-14-12-16,7-8-8 15,0-13-1-15,2-6 0 16,0-4 28-16,0-2-17 16,0-24-11-16,6-12-172 0,10-13 71 15,4-7-217 1,2-2 45-16,-4 6 169 15,-7 16 104-15,-7 14 198 0,-4 19 78 16,0 5-190-16,-6 14-22 16,-7 18-64-16,-1 5 83 15,5 3-33-15,9-2-34 16,0-2 49-16,3-4-65 16,19-7-37-16,5-6 36 15,4-4-74-15,15-15-51 16,-10 0-152-16,-7 0-278 0</inkml:trace>
  <inkml:trace contextRef="#ctx0" brushRef="#br0" timeOffset="39687.61">9251 7465 712 0,'0'0'670'0,"0"0"-419"16,0 0-181-16,0 0 84 15,0 0-91-15,0 0-16 16,0 0 90-16,82-62-76 16,-64 88 14-16,-10 12 15 15,-8 11-42-15,0 9 143 16,-21 1-97-16,-6 2-33 16,2-6 27-16,5-16-77 15,7-11-2-15,11-11-9 16,2-6 15-16,0-5-48 0,21-2 33 15,14-4-66-15,4 0 5 16,17 0-138-16,-12 0-152 16,-8-1-229-16</inkml:trace>
  <inkml:trace contextRef="#ctx0" brushRef="#br0" timeOffset="39899.32">8655 8340 1724 0,'0'0'546'0,"0"0"-330"15,0 0-145 1,0 0 19-16,152-26 13 0,-81 12-60 16,7 3 8-16,1 4-51 15,-6 2-57-15,7 5-3 16,-22 0-246-16,-18 0-417 0</inkml:trace>
  <inkml:trace contextRef="#ctx0" brushRef="#br0" timeOffset="40211.04">8883 8485 1587 0,'0'0'575'15,"0"0"-359"-15,0 0-144 16,0 0-40-16,0 0-32 0,113-13 15 16,-70 13 1-16,-10 22-16 15,-12 8 0-15,-19 10 15 16,-4 13 6-16,-35 6 116 16,-9 1-27-16,-1-5-79 15,7-11 84-15,11-16-115 16,18-10 0-16,11-8-19 15,9-6 11-15,35-4-1 16,20 0 8-16,19-14-137 16,11-14 3-16,32-26-185 15,-25 6-343-15,-18 4-837 0</inkml:trace>
  <inkml:trace contextRef="#ctx0" brushRef="#br0" timeOffset="40568.18">9692 8249 1159 0,'0'0'715'15,"0"0"-368"-15,0 0-89 16,0 0-10-16,0 0-142 16,0 0 63-16,0 0-157 15,0-23-10-15,35 23 8 16,12-3 5-16,7 1-30 15,6 0 2-15,-2 0-125 16,-7-1 59-16,-2-4-216 16,-15 3-187-16,-16-4-259 0</inkml:trace>
  <inkml:trace contextRef="#ctx0" brushRef="#br0" timeOffset="40752.44">9915 7993 1679 0,'0'0'596'16,"0"0"-596"-16,0 0 0 16,0 0 78-16,-62 150-33 15,44-92 20-15,-1 6-65 16,9-1 33-16,3-5-69 16,7-4 20-16,0-12-189 15,9-13-124-15,7-16-814 0</inkml:trace>
  <inkml:trace contextRef="#ctx0" brushRef="#br0" timeOffset="44428.89">10401 8020 801 0,'0'0'599'0,"0"0"-425"16,0 0-62-16,0 0-68 15,0 0 140-15,0 0-125 16,0 0 27-16,-18-23 37 0,18 23-57 16,0-4 42-1,0 0-6-15,0-2-101 0,0-3 89 16,13 2-90-16,5-2 0 15,5 5-20-15,-1 4 34 16,-2 0-14-16,-2 3 0 16,-7 17 0-16,-9 6 6 15,-2 10 25-15,-23 6-15 16,-19 4 135-16,-4 2-105 16,-3-4 6-16,7-7-52 15,13-14 36-15,10-6-9 16,15-7-27-16,4-6 0 15,4-3-22-15,25-1 29 16,15 0-29-16,10 0 5 16,2-5-174-16,0-12 85 0,-12-7-152 15,-7-1-24-15,-16-7 82 16,-7-3 2-16,-7-2 198 16,-5 2 22-16,2-1 86 15,0 3 151-15,8 7-123 16,-1 5-16-16,2 8-3 15,1 12-74-15,-1 1 6 16,1 6-49-16,-6 20 12 16,-1 8 78-16,-5 4-30 15,-2 2 10-15,0 1 25 0,-11-3-93 16,0-6 61-16,0-9-63 16,4-5 12-1,3-8-45-15,4-5 33 0,0-5-35 16,0 0 20-1,6-21-4-15,10-12-88 0,-3-12-23 16,3-5-89-16,-3 2 78 16,-4 10 110-16,-2 11 31 15,-5 14 252-15,-2 12-143 16,0 1-40-16,3 7-69 16,1 15 61-16,2 4 112 15,7 3-140-15,8 5-22 16,3-5 1-16,8 1-12 15,3-5-17-15,17 0-101 16,-10-6-196-16,-9-14-207 0</inkml:trace>
  <inkml:trace contextRef="#ctx0" brushRef="#br0" timeOffset="44581.97">11085 8075 1908 0,'0'0'644'16,"0"0"-407"-16,0 0-109 15,0 0-128-15,0 0 15 16,0 0-7-16,149-18-8 16,-91 27-100-16,27 6-125 15,-14-6-301-15,-13-2-301 0</inkml:trace>
  <inkml:trace contextRef="#ctx0" brushRef="#br0" timeOffset="44810.25">11579 8069 1617 0,'0'0'720'0,"0"0"-526"15,0 0-152-15,48-108 58 16,-17 68-100-16,2-7 0 16,1 0-9-16,-3-2 27 15,-7 6-42-15,-3-1 24 16,-8 13 0-16,-5 7 59 16,0 12 85-16,-4 12-16 15,-2 0-116-15,1 36 15 16,-1 33-37-16,-2 41 10 15,0 1-59-15,0 22 37 16,2-34-300-16,4-43-317 0</inkml:trace>
  <inkml:trace contextRef="#ctx0" brushRef="#br0" timeOffset="45031.81">12100 8075 1881 0,'0'0'775'15,"0"0"-583"-15,0 0-153 16,0 0-27-16,0 0-12 16,0 0 0-16,50 146 27 15,-50-85-18-15,-4 4-18 0,-29 8-12 16,-46 18-168-1,6-18-57-15,-5-17-831 0</inkml:trace>
  <inkml:trace contextRef="#ctx0" brushRef="#br0" timeOffset="46127.21">16274 7793 1209 0,'0'0'482'16,"0"0"-310"-16,0 0-33 0,0 0 128 16,0 0-137-16,0 0-19 15,-8-103-41-15,14 90-55 16,3 4 79-16,3 5-94 16,1 4 1-16,3 7-11 15,1 28 10-15,-3 15 0 16,-10 14 43-16,-4 11-43 15,-4-3 140-15,-17-4-119 16,1-14-11-16,3-14 44 16,3-13-45-16,7-12-9 15,5-9 0-15,2-6 21 0,0 0-48 16,2-9 27 0,15-20-128-16,2-13-18 0,6-12-104 15,-1-3-92-15,-1 6 52 16,-10 11 290-16,-7 22 226 15,-6 18-5-15,0 1-193 16,0 34 25-16,-6 6 42 16,2 5-2-16,4-1-33 15,0-3-38-15,24-5 14 16,16-12-36-16,12-9-89 16,39-16 16-16,-14 0-214 15,-5-20-249-15</inkml:trace>
  <inkml:trace contextRef="#ctx0" brushRef="#br0" timeOffset="46331.64">17222 7579 1622 0,'0'0'354'16,"0"0"-343"-16,0 0 65 16,0 0 106-16,-109 139-48 15,66-83 7-15,8 2-98 16,10-4 72-16,16-4-115 15,9-7 0-15,7-7-13 16,26-8 13-16,8-6-23 16,7-4-54-16,15-11-147 15,-14-2 30-15,-18-5-486 0</inkml:trace>
  <inkml:trace contextRef="#ctx0" brushRef="#br0" timeOffset="46449.68">16932 8071 1335 0,'0'0'834'0,"0"0"-603"15,0 0-136-15,0 0-88 16,0 0-4-16,0 0-3 16,142 62-36-16,-81-39-11 15,-8-8-524-15</inkml:trace>
  <inkml:trace contextRef="#ctx0" brushRef="#br0" timeOffset="46944.43">15915 7714 1687 0,'0'0'312'16,"0"0"-273"-16,0 0 7 16,0 0-37-16,-153 132 94 15,99-74 33-15,10 3-46 16,10-9 4-16,18-5-54 16,16-10-39-16,0-7 103 15,37-5-89-15,13-8 25 16,17-5 11-16,9-3-44 15,3-6-11-15,-4 1 4 16,-10 0-133-16,-22 5 61 0,-20-2-317 16,-21 0-544-16</inkml:trace>
  <inkml:trace contextRef="#ctx0" brushRef="#br0" timeOffset="47082.53">15575 8289 1696 0,'0'0'647'15,"0"0"-561"-15,0 0-62 16,145 7 3-16,-70-3-27 16,6 3-15-16,8 1-6 15,-20-1-344-15,-22-6-1027 0</inkml:trace>
  <inkml:trace contextRef="#ctx0" brushRef="#br0" timeOffset="47576.48">14777 8261 1833 0,'0'0'541'0,"0"0"-307"16,0 0-206-16,0 0 23 15,145-154-51-15,-90 92-7 16,-6-6-43-16,-5 2 49 16,-9-1-15-16,-12 11-7 15,-9 10 46-15,-5 18 47 0,-9 22-38 16,0 12 15-16,0 58-77 15,-11 50 30 1,-1 39 0-16,12 10-15 0,12-22 15 16,46-28-79-16,-7-51-178 15,0-28-326-15</inkml:trace>
  <inkml:trace contextRef="#ctx0" brushRef="#br0" timeOffset="48193.37">17695 7899 912 0,'0'0'585'0,"0"0"-357"15,0 0-57-15,0 0 68 16,0 0-126-16,0 0-19 15,0 0-21-15,-19-109-72 16,46 89 100-16,0 4-88 16,2 4-2-16,0 10 81 15,-4 2-85-15,-3 9-7 16,-11 17 15-16,-11 18 8 0,-8 5 53 16,-33 11-12-16,-8-2-39 15,4-5 88-15,12-14-112 16,20-13-1-16,13-11 0 15,51-10 27-15,56-5 0 16,45-5-27-16,10-21-114 16,-35 2-111-16,-40 0-491 0</inkml:trace>
  <inkml:trace contextRef="#ctx0" brushRef="#br0" timeOffset="49160.08">8555 9868 1382 0,'0'0'690'0,"0"0"-454"16,0 0-96-16,0 0-93 16,0 0 21-16,0 0-4 15,0 0-45-15,109-82 62 16,-55 34-81-16,1-8-26 15,1-9 26-15,-4-1-67 16,-8 0 24-16,-11 6 3 16,-6 9 40-16,-12 17 13 0,-3 16 41 15,-8 18-32-15,-4 12-22 16,0 46 24-16,0 43-15 16,-16 37 9-16,1 20 1 15,4-3 2-15,11-35-21 16,0-35-170-16,16-34-125 15,4-29-763-15</inkml:trace>
  <inkml:trace contextRef="#ctx0" brushRef="#br0" timeOffset="49421.52">9575 9926 1989 0,'0'0'619'16,"0"0"-490"-16,0 0-129 15,0 0-6-15,27 108 6 16,-27-41-16-16,-15 14 40 15,-28 10-48-15,-43 35 24 16,8-20-234-16,5-21-136 0</inkml:trace>
  <inkml:trace contextRef="#ctx0" brushRef="#br0" timeOffset="50393.24">15313 9541 985 0,'0'0'341'0,"0"0"-56"15,0 0-133 1,0 0 23-16,0 0 48 0,0 0-113 16,0 0 65-16,-4-60-109 15,14 44-36-15,0 4 104 16,1 3-122-16,1 8 19 16,-1 1-31-16,3 7 35 15,-4 28-41-15,-3 12 6 16,-7 18 0-16,0 9 118 15,-23 7-83-15,-2-1 6 16,-2-5-17-16,4-12 13 16,7-13-17-16,10-18-20 0,1-12 0 15,5-14-35-15,0-6 35 16,13-9 0-16,18-26-9 16,10-19-70-16,3-19 13 15,4-9-151-15,-9 0 10 16,-5 12 171-16,-14 19 36 15,-11 24 88-15,-9 22 50 16,0 5-111-16,-9 32 13 16,-5 5-29-16,5 9 11 15,9 1 79-15,0-3-95 16,30-3 14-16,11-2-20 16,15-8-35-16,9-4 29 15,38-22-214-15,-16-5-262 0,-12 0-205 16</inkml:trace>
  <inkml:trace contextRef="#ctx0" brushRef="#br0" timeOffset="50626.9">16098 9372 1785 0,'0'0'560'16,"0"0"-264"-16,0 0-296 15,0 0-5-15,0 0 5 16,0 0 1-16,128 117 27 15,-82-65-22-15,2 6 30 16,-6 0 6-16,-16 0-42 16,-19-1 0-16,-7 1 16 15,-44 4 30-15,-16 4 11 16,-12 2-57-16,1 2 39 0,10-2-90 16,16-3-40-1,17-19-229-15,19-22-560 0</inkml:trace>
  <inkml:trace contextRef="#ctx0" brushRef="#br0" timeOffset="51159.75">17107 9561 1642 0,'0'0'551'16,"0"0"-452"-16,0 0-18 15,0 0-14-15,0 0-54 16,0 0 95-16,0 0-108 16,-6-44 0-16,6 44 7 15,2 0 4-15,2 0-11 16,-2 0 0-16,0 0 0 15,0 0-44-15,-2 8 44 16,0-2-36-16,0 0 26 16,0-2 5-16,0-1 5 15,0-3 0-15,0 0 6 0,0 0 51 16,0 0-51 0,0 0 32-16,0-3 62 0,13-9-98 15,9-4 25-15,8 2-27 16,3 4 6-16,7 7 3 15,0 3-8 1,-6 3-1-16,-13 23 24 0,-15 16-15 16,-22 28 40-16,-65 34 18 15,-5-2-66-15,-1-8 101 16,13-17-95-16,32-26-7 16,13-5 20-16,18 0 7 15,11-12-21-15,67-12-6 16,57-15-69-16,48-10 69 15,-16-19-351-15,-29-13-593 0</inkml:trace>
  <inkml:trace contextRef="#ctx0" brushRef="#br0" timeOffset="68797.39">7440 4154 798 0,'0'0'149'0,"0"0"-149"0,0 0-23 16,0 0-569-16</inkml:trace>
  <inkml:trace contextRef="#ctx0" brushRef="#br0" timeOffset="69660.78">7440 4154 1294 0,'81'-144'227'0,"-81"130"-96"15,0 2-24-15,-4 0-40 16,-8 2 18-16,1 3 15 16,-3 0 10-16,3 3-12 15,1 4-46-15,-4 0-19 16,1 9-27-16,-6 17 3 16,-3 13-9-16,2 9 0 15,0 4 16-15,1 5 35 16,5-1-50-16,3 0 24 15,1-1 8-15,6 6-14 16,4 2 14-16,0 0-16 0,0 8-16 16,14 3 32-16,1 2-18 15,1 7-9-15,-3 0 10 16,-4 18-15-16,-2 23 8 16,-3 23-9-16,-1 9 0 15,-1-26 2-15,-2-27-2 16,0-33-1-16,0-10 0 15,0 12 2-15,-5 12 2 16,-11 10-3-16,-5 1 0 16,-16 14 3-16,-21 19-3 15,-21 17 0-15,-15 10-1 16,-4-8 7-16,7-16-15 16,19-28 3-16,20-24-29 15,17-24 34-15,11-9-63 16,2 6 11-16,3 0-32 0,13 7-91 15,6-8 32-15,13-8 8 16,21 0 55-16,10-3 80 16,8 2-15-16,1 4 16 15,0 8 12-15,-1 10-11 16,-8 8 5-16,-11 10-6 16,-10 23 0-16,-11 17 43 15,-12 19 42-15,0 5 45 16,-3-6 14-16,-8-8-64 15,2-11 0-15,3 1-40 16,0 0-34-16,6 5 45 16,0 1-51-16,21-5 0 15,8-21 1-15,2-22 10 16,0-20-12-16,2-9 1 0,8 2 0 16,1 3-12-16,8-1 12 15,-8-6-7-15,-3-14 7 16,0-7-52-16,12-19-54 15,-8-9-145-15,-8 0-243 0</inkml:trace>
  <inkml:trace contextRef="#ctx0" brushRef="#br0" timeOffset="70540.17">3787 6749 1713 0,'0'0'310'16,"0"0"-250"-16,0 0-60 15,0 0 0-15,0 121 44 16,0-29 95-16,0 38-18 15,-4 34 1-15,-4 3-34 16,2-29-33-16,4-43 13 16,2-41-67-16,0-15 9 15,0 0-1-15,0-7 3 16,0-6-6-16,4-12-6 16,-2-9 0-16,-2-5-16 15,0-9 16-15,0-23-14 16,0-34-139-16,-29-54-92 0,0 10-241 15,-2-3-482-15</inkml:trace>
  <inkml:trace contextRef="#ctx0" brushRef="#br0" timeOffset="70713.7">3559 6807 1510 0,'0'0'512'0,"0"0"-298"16,0 0-55-16,0 0-131 15,121-67-19-15,-47 65 19 16,10 2-12-16,5 0 23 15,0 0-18-15,-4 0-20 16,-9 5 18-16,-13 8-19 16,-17 6-38-16,-15 8-90 15,-31 25-138-15,-19-4-34 0,-24-4-343 16</inkml:trace>
  <inkml:trace contextRef="#ctx0" brushRef="#br0" timeOffset="70862.86">3495 7295 1886 0,'0'0'466'16,"0"0"-439"-16,0 0-18 16,0 0 63-16,185 8-48 15,-98-8-13-15,6 0-11 16,-1 0-52-16,11 0-48 16,-26 0-268-16,-19 0-386 0</inkml:trace>
  <inkml:trace contextRef="#ctx0" brushRef="#br0" timeOffset="71124.23">4535 6729 1714 0,'0'0'283'0,"0"0"-239"15,-100 118-43-15,29 9 57 16,-5 35 88-16,9 5-16 15,28-29 37-15,25-46-74 16,14-38-26-16,2-10-41 16,23-4-16-16,8 3 4 15,8-8-14-15,3-10-44 16,5-13-17-16,0-12-89 16,2-28-61-16,-13-12-171 0,-16-10-342 15</inkml:trace>
  <inkml:trace contextRef="#ctx0" brushRef="#br0" timeOffset="71473.75">4427 7307 1609 0,'0'0'541'0,"0"0"-461"15,0 0-64-15,0 0-14 16,0 0 0-16,100 110 51 16,-80-62 16-16,-9 8 13 15,-9 5-8-15,-2 2-20 16,-4 0-5-16,-11-10 4 15,1-14-52-15,7-15 0 0,5-15-1 16,2-9 0-16,0-6-1 16,11-33-8-16,11-17-128 15,3-14-60 1,-3-9-345-16,-6 7 211 0,-8 14 331 16,-3 25 176-16,-5 24 162 15,0 9-214-15,0 30-4 16,-2 17 62-16,2 6-71 15,0 2-63-15,18-6-21 16,11-5-26-16,6-13 1 16,5-11-2-16,3-11-73 15,-1-9 0-15,-9-29-219 16,-8-13-90-16,-14-11-843 0</inkml:trace>
  <inkml:trace contextRef="#ctx0" brushRef="#br0" timeOffset="71645.48">4877 7037 1687 0,'0'0'576'0,"0"0"-557"16,51 141 40-16,-31-52 17 15,-4 7-8-15,-7 2-4 16,-7-3-25-16,-2-11-26 16,0-9-4-16,0-12-9 15,0-17-88-15,7-21-97 16,3-14-318-16,4-11-555 0</inkml:trace>
  <inkml:trace contextRef="#ctx0" brushRef="#br0" timeOffset="71974.66">5418 7253 2076 0,'0'0'535'0,"0"0"-424"0,0 0-38 16,0 0-47-16,0 0-25 15,0 0 84-15,0 0-34 16,126-10-28-16,-78 10-23 16,2 0-11-16,-11 0-46 15,-10 7-174-15,-29 22-97 16,-6-3-213-16,-27-3-944 0</inkml:trace>
  <inkml:trace contextRef="#ctx0" brushRef="#br0" timeOffset="72094.83">5312 7565 90 0,'0'0'2122'0,"0"0"-1735"16,0 0-268-16,0 0-52 0,149 7-11 16,-64-5-22-1,8-1-34-15,30 3-70 16,-23-1-105-16,-21-3-405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9-30T08:25:28.919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2111 1010 1249 0,'0'0'261'0,"0"0"-151"15,0 0-57-15,0 0-11 0,0 0 43 16,0 0 17-16,17-41 17 16,-17 37-27-16,2 1 10 15,-2 3 40-15,0 0-44 16,0 0-24-16,0 0 30 16,0 0-57-16,0 0-7 15,0 0-13-15,0 0-11 16,0 0 30-16,-4 0-23 15,-7 0-22-15,-5 0 21 16,-9 0-22-16,-4 7 0 16,-6 7 0-16,-7 9-9 15,-7 8-2-15,-7 10 4 16,1 5 7-16,-1 7-2 0,9-1 3 16,7 0-1-16,13-3 0 15,9-3 1-15,9-8-3 16,9-1-1-16,0-3 3 15,7 1-15-15,13-3 15 16,9-4-13-16,6-4-53 16,7-6-63-16,22-13-39 15,-11-2-214-15,-6-3-501 0</inkml:trace>
  <inkml:trace contextRef="#ctx0" brushRef="#br0" timeOffset="449.96">1845 1356 1101 0,'0'0'828'0,"0"0"-651"15,0 0-75-15,0 0 17 16,0 0-42-16,0 0-25 16,0 0 6-16,38-2-46 15,2 2 9-15,9 0 3 0,5 2-23 16,-3-2 15 0,-2 0-15-16,-7 0-1 0,-5 0 14 15,-12 0-14 1,-2 0-11-16,-9 0 10 0,-10 0-7 15,-2 0 8-15,-2 0-12 16,0 0 12-16,0 5 14 16,-4 17-7-16,-8 7 14 15,4 7 16-15,-1 4-31 16,-1 0 9-16,4 1-15 16,-1 0 0-16,5-5 0 15,2-2-15-15,0-6-72 16,5-12-64-16,13-7-196 15,1-9-388-15</inkml:trace>
  <inkml:trace contextRef="#ctx0" brushRef="#br0" timeOffset="767.78">2409 1472 1242 0,'0'0'565'15,"0"0"-424"-15,0 0 17 16,-40 108-14-16,40-82-55 16,0-2-32-16,16-8-14 15,17-6-27-15,9-7-16 16,10-3-25-16,-4-11-48 16,0-13-34-16,-11-6-47 0,-10 0 63 15,-16-2 10-15,-11 2-26 16,0 4 47-16,-19 3 60 15,-13 11 50-15,-3 6 77 16,-8 6 20-16,1 0-13 16,1 14-44-16,4 9-59 15,8-1-25-15,9 2-6 16,15-7-131-16,5-2-157 16,0-10-831-16</inkml:trace>
  <inkml:trace contextRef="#ctx0" brushRef="#br0" timeOffset="1045.96">2772 1345 738 0,'0'0'1112'0,"0"0"-958"16,0 0-120-16,0 0-14 16,0 0 5-16,0 0 127 15,0 0-35-15,0 136-80 16,0-89 14-16,0-6-50 0,0-4-1 16,2-5-30-1,4-16-159-15,-4-6-146 16,0-10-692-16</inkml:trace>
  <inkml:trace contextRef="#ctx0" brushRef="#br0" timeOffset="1189.36">2759 1133 1015 0,'0'0'1298'0,"0"0"-1158"15,0 0-140-15,0 0-117 16,0 0-26-16,-16 148-193 15,8-85-626-15</inkml:trace>
  <inkml:trace contextRef="#ctx0" brushRef="#br0" timeOffset="1264.08">2647 1809 1362 0,'0'0'280'0,"0"0"-280"0,0 0-228 0</inkml:trace>
  <inkml:trace contextRef="#ctx0" brushRef="#br0" timeOffset="1671.94">4163 1020 1627 0,'0'0'717'16,"0"0"-639"-16,0 0-55 15,0 0-23-15,0 0 0 16,0 0 58-16,-149 148 27 16,101-81-45-16,-2 3 4 15,3 1-38-15,7-9 13 0,7-8-14 16,6-11-5-16,6-9-11 16,4-7-104-16,3-15-123 15,3-10-278-15,3-2-512 0</inkml:trace>
  <inkml:trace contextRef="#ctx0" brushRef="#br0" timeOffset="1851.04">3566 1213 1957 0,'0'0'347'0,"0"0"-282"15,0 0-20-15,0 0-23 16,0 0 33-16,159 110 18 0,-109-72-37 15,6 3-36 1,-2-4-18-16,2 5-110 0,-14-12-178 16,-15-6-659-16</inkml:trace>
  <inkml:trace contextRef="#ctx0" brushRef="#br0" timeOffset="2899.06">4723 886 662 0,'0'0'972'0,"0"0"-755"15,0 0 6-15,0 0 37 16,0 0-133-16,0 0-23 15,0 0-19-15,0-18-55 16,0 18-23-16,0 9-7 16,0 20 0-16,-7 21 7 15,-4 14 40-15,-2 15-6 16,-1 2 1-16,1 0-16 16,2-5 4-16,4-11-20 15,5-7-9-15,2-12 24 16,0-9-25-16,13-6 0 15,10-9-1-15,3-10-39 16,12-10 16-16,5-2-16 16,3-14-53-16,4-18-17 0,-4-11-36 15,-7-1-23-15,-8-2 51 16,-14 8 43-16,-7 6 75 16,-10 8 21-16,0 10 97 15,0 8 39-15,-16 6-85 16,-7 0-36-16,-4 22-24 15,-2 10 13-15,3 6 36 16,2 2-42-16,5-1-10 16,9-7 9-16,3-4-18 15,7-10-28-15,0-8-36 16,4-8-15-16,16-2 2 16,7-6-34-16,4-18-170 0,0-6 14 15,-4 0 42 1,-5 7 223-16,-5 9 2 0,-5 14 114 15,-5 0 37-15,-5 26-9 16,0 8 15-16,-2 5-17 16,0-1-91-16,0-4-23 15,2-6-26-15,4-7-77 16,-6-16-137-16,0-5-263 16,0 0-870-16</inkml:trace>
  <inkml:trace contextRef="#ctx0" brushRef="#br0" timeOffset="3043.86">4984 1141 1935 0,'0'0'472'0,"0"0"-450"16,0 0-15-16,0 0-7 16,132 0-21-16,-73 4-75 15,-9 6-173-15,-1-2-618 0</inkml:trace>
  <inkml:trace contextRef="#ctx0" brushRef="#br0" timeOffset="4265.89">5421 1634 1375 0,'0'0'321'15,"0"0"-189"-15,0 0 4 0,0 0 13 16,0 0 5-1,0 0-33-15,0 0-73 0,67-60-8 16,-36 25-31-16,5-8-8 16,1-5 3-16,4-5-4 15,-3 0 0-15,-3 0-1 16,-8 9 3-16,-10 10-2 16,-5 10 1-16,-10 10 79 15,-2 9 42-15,0 5-89 16,0 0-13-16,-11 0-10 15,-5 17-10-15,3 11 0 16,2 8 6-16,4 6-4 16,7 0 10-16,0 1-11 0,9-3-1 15,7-8 8-15,-1-3-8 16,-1-2 0-16,-8-5 0 16,-3-2 2-16,-3-2-4 15,0-1 3-15,-3-4-2 16,-5-3-5-16,0-6-9 15,8-4 14-15,0 0-13 16,0-14-71-16,19-8-49 16,3-2 12-16,1 2 91 15,-4 5 31-15,-5 10 0 16,-3 4 12-16,-7 3-12 16,0 0 12-16,-1 15 59 0,1 3-39 15,5 2 1-15,0 0-11 16,7-4-21-16,4-3 17 15,2-4-18-15,3-6 1 16,0-3-10-16,-4 0 9 16,-5-12-9-16,-7-5 3 15,-9-3-9-15,0-6-22 16,-23-1-11-16,-12 1-1 16,-7 4 48-16,-1 5-21 15,7 2 22-15,9 5 40 16,12 5-1-16,13-2 19 15,2-2 9-15,5-6-58 16,17-1-9-16,2-2-23 16,5 2 23-16,2 2-1 15,-6 3-6-15,-1 4 6 0,-5 0 1 16,-4-2-14-16,1-1 8 16,-1-6-42-16,1-6-41 15,3-8-129-15,4-4-12 16,0-2 104-16,-1 3 97 15,-2 5 29-15,-4 9 153 16,-10 6 94-16,-4 11-37 16,-2 2-124-16,0 16-84 15,-11 23 7-15,-9 13-9 16,-9 26-74-16,4-11-256 16,6-14-1515-16</inkml:trace>
  <inkml:trace contextRef="#ctx0" brushRef="#br0" timeOffset="4772.34">6915 1066 1803 0,'0'0'513'16,"0"0"-354"-16,0 0-36 15,0 0-35-15,0 0-60 0,0 0-28 16,0 0 0-1,-12 55 9-15,7 4 42 0,1 6-20 16,0 3-19-16,2-1 5 16,2-8-17-16,0-6-8 15,0-11-7-15,0-7-88 16,2-8-115-16,9-10-294 16,-4-12-518-16</inkml:trace>
  <inkml:trace contextRef="#ctx0" brushRef="#br0" timeOffset="5271.66">6649 1412 1783 0,'0'0'514'16,"0"0"-453"0,0 0-46-16,0 0-5 0,0 0 1 15,154-27 33-15,-85 18-7 16,7 2-36-16,-1 3 51 16,-5 2-37-16,-15 2 16 15,-10 0 13-15,-14 10-24 16,-8 6 7-16,-10 4 1 15,-5 2-16-15,-2 3 30 16,-6-1-27-16,0 0-9 16,0-5 13-16,0-3-18 15,0-5-2-15,0-4-56 16,-6-2-110-16,2-10-45 0,0-14-147 16,2-10-1137-16</inkml:trace>
  <inkml:trace contextRef="#ctx0" brushRef="#br0" timeOffset="5849.05">7287 1317 1773 0,'0'0'639'16,"0"0"-593"-16,0 0-8 15,0 0-21-15,0 132-17 16,6-104 57-16,14-6-12 16,9-7-5-16,9-8-18 15,7-7-3-15,1 0-19 16,2-13-3-16,-8-15-59 0,-9-3 29 15,-9-2-46 1,-13 2-31-16,-9 4 35 0,0 8 75 16,-13 13 1-16,-12 6 27 15,-2 12 11-15,1 19 98 16,3 7-38-16,8 4-33 16,8-2-12-16,7-6-26 15,0-2-9-15,11-8-19 16,12-9 6-16,6-3-4 15,2-7 4-15,4-5-7 16,1 0 1-16,2-17-40 16,-3-10 16-16,2-4-22 15,-6-3-48-15,-4 6 64 16,-8 7-9-16,-7 7 39 16,-8 9 0-16,-4 5 21 0,0 0-15 15,0 17 4 1,0 2 32-16,0 6 25 0,0-6-46 15,0-5-17-15,0-6-2 16,0-3-2-16,0-5 1 16,11 0-1-16,11 0 0 15,12-10-21-15,8-8 5 16,7 0-27-16,-3 1 21 16,-5 8 10-16,-10 7 4 15,-11 2-5-15,-6 2 7 16,-10 16 0-16,-4 4 7 15,0 0-2-15,-6-3-24 16,-15 0-20-16,-19-7-68 16,7-2-185-16,-2-7-293 0</inkml:trace>
  <inkml:trace contextRef="#ctx0" brushRef="#br0" timeOffset="6039.9">7451 1221 1657 0,'0'0'699'16,"0"0"-578"-16,0 0-106 15,0 0-2-15,0 0-26 16,0 0 13-16,0 0-1 0,105 22-44 16,-86-13-186-1,-9-2-74-15,-5-7-268 0</inkml:trace>
  <inkml:trace contextRef="#ctx0" brushRef="#br0" timeOffset="6148.32">7733 1115 1728 0,'0'0'490'15,"0"0"-380"-15,145-5-110 16,-47 5-10-16,-13 0-292 16,-12 0-1095-16</inkml:trace>
  <inkml:trace contextRef="#ctx0" brushRef="#br0" timeOffset="6672.5">9085 983 2018 0,'0'0'386'16,"0"0"-286"-16,0 0-100 15,0 0 0-15,0 0 0 16,0 112 43-16,0-44 70 16,-2 10-29-16,2 0-57 15,0-2-26-15,0-8 29 0,0-10-30 16,0-7-18-16,0-13-67 16,0-10-103-16,-13-20-145 15,-1-8-224-15,-3 0-692 0</inkml:trace>
  <inkml:trace contextRef="#ctx0" brushRef="#br0" timeOffset="7367.65">8809 1327 1854 0,'0'0'527'16,"0"0"-467"-16,0 0-60 16,160-20-3-16,-84 9 3 15,5-8 0-15,-1-6 11 16,0-1-8-16,-4-3-3 15,-14-1-31-15,-13-2-16 16,-17 2-26-16,-19-2-27 0,-13 3 25 16,0 8 75-16,-18 8 104 15,-11 13-40-15,-6 3 7 16,-8 30 30-16,3 16-27 16,2 13 33-16,9 7-23 15,7 3-41-15,9-7 9 16,8-7-38-16,5-9 5 15,0-13-8-15,7-10-10 16,8-10-2-16,8-9-7 16,6-7-15-16,4 0 22 15,5-25-63-15,2-11-77 16,0-2 5-16,-9 3 60 0,-6 9 76 16,-14 14 4-16,-7 12 10 15,-4 0 8-15,0 22 9 16,0 8 66-16,0 5-26 15,0-6-32-15,4-2-18 16,13-10-9-16,5-5-12 16,7-10 30-16,2-2-30 15,3-2-17-15,-5-18-25 16,-2-4-37-16,-6-7 26 16,-5-1-20-16,-5 1 5 15,-5 7 68-15,-2 11 6 0,-2 10 92 16,-2 3-69-1,2 14-23-15,2 14 91 0,5 2-54 16,5 1-13-16,3-9-12 16,10-8-17-16,6-12-1 15,5-2-20-15,3-16-114 16,-6-16-105-16,-8-7-141 16,-10-1 71-16,-3 5 239 15,-5 2 70-15,-5 11 174 16,-2 8 348-16,-2 12-222 15,0 2-155-15,0 18-135 16,0 21-2-16,0 14-8 16,0 32-18-16,0-13-289 15,0-14-1001-15</inkml:trace>
  <inkml:trace contextRef="#ctx0" brushRef="#br0" timeOffset="8031.51">11068 1345 871 0,'0'0'875'0,"0"0"-708"16,0 0-88-16,0 0 78 15,0 0 4-15,0 0-23 16,0 0-99-16,-99 0-2 15,59 31 59-15,5 5-57 16,8 3 1-16,11-2-40 0,13-7-5 16,3-10 4-16,19-8-56 15,16-12 10-15,10 0 7 16,6-22-87-16,13-34-174 16,-14 3-223-16,-13 2-146 0</inkml:trace>
  <inkml:trace contextRef="#ctx0" brushRef="#br0" timeOffset="8218.81">11163 990 1388 0,'0'0'686'16,"0"0"-406"-16,0 0-175 15,0 0-82-15,0 0-16 16,0 0 42-16,-45 134 23 16,39-64-1-16,4 5-46 0,-1 1 18 15,3-4-43-15,0-5 0 16,0-12 0-16,0-6-50 15,0-10-57-15,0-18-130 16,3-10-279-16,1-11-738 0</inkml:trace>
  <inkml:trace contextRef="#ctx0" brushRef="#br0" timeOffset="8515.16">10751 1263 1573 0,'0'0'774'16,"0"0"-682"-16,0 0-91 16,0 0-1-16,136-14 0 15,-65 14 1-15,14 0 24 0,4 18 8 16,3 8-6-16,-11 8-11 16,-9 7 18-16,-18-2-17 15,-14 3 8-15,-11-3-9 16,-12-6 11-16,-5-2 3 15,-6-11-30-15,-1-6 10 16,-3-8-23-16,0-6 7 16,8 0-28-16,5-14-41 15,30-43-130-15,-1 3-478 16,-2 3 93-16</inkml:trace>
  <inkml:trace contextRef="#ctx0" brushRef="#br0" timeOffset="9033.17">11756 1361 1137 0,'0'0'544'0,"0"0"-299"0,0 0 73 16,0 0-104-1,-13 115-84-15,6-82-65 0,7-4-14 16,0-10-50-16,0-4-1 16,13-9-19-16,10-6 1 15,4 0-3-15,6-16-60 16,0-14-43-16,-1-5-41 16,-6-4-47-16,-6 2 114 15,-4 7 98-15,-10 8 89 16,-1 11 175-16,-5 11-98 15,0 0-86-15,0 10-41 16,-5 15-2-16,-3 8 54 16,1 3-40-16,5-1-18 0,2-4-8 15,0-7-25 1,0-7 0-16,9-10-7 0,4-3-10 16,1-4 8-16,-1 0-18 15,-7-14-1-15,-6-13-39 16,0-4-54-16,-4-3 41 15,-13-1 58-15,0 5 22 16,11 6 28-16,6 7 30 16,0 3 24-16,20 2-82 15,18 3-9-15,8 3-16 16,8 6 23-16,0 0-2 16,-5 8-4-16,-11 11 16 15,-13 4-1-15,-17 3 48 0,-8 6 6 16,0 3 14-1,-4-1-21-15,-8-4-38 0,8-7 1 16,4-4-17-16,0-7 0 16,22-8-1-16,18-4-13 15,16 0-22-15,9-23-56 16,9-30-143-16,-16 4-156 16,-18-1-464-16</inkml:trace>
  <inkml:trace contextRef="#ctx0" brushRef="#br0" timeOffset="9221.95">12206 993 1613 0,'0'0'549'0,"0"0"-425"16,0 0-26-16,0 0 24 15,-13 108-51-15,-1-63 7 16,-1 0-45-16,-1-5-26 15,-1-4-7-15,-3-7-82 16,-14-12-70-16,7-7-185 16,-2-10-512-16</inkml:trace>
  <inkml:trace contextRef="#ctx0" brushRef="#br0" timeOffset="9448.04">11785 956 704 0,'0'0'1518'0,"0"0"-1372"16,0 0-132-16,0 0-14 0,18 153-208 16,-18-36-46-16,0 6-294 15,-6-7 148-15,-6-9-487 16,3-57 887-16,-2-8 828 16,-3 0-217-16,2-2-291 15,-2-6-48-15,5-9-98 16,5-9-134-16,2-4-40 15,2-10-327-15</inkml:trace>
  <inkml:trace contextRef="#ctx0" brushRef="#br0" timeOffset="10147.99">13276 1127 801 0,'0'0'1253'0,"0"0"-1086"16,0 0-167-16,0 0 0 0,0 102 66 16,-2-46 32-16,-5 6 8 15,3-2 19-15,2-4-69 16,2-8-35-16,0-9 4 15,0-11-19-15,0-12-6 16,0-12-4-16,9-4-33 16,7-6 22-16,5-22-37 15,2-18-70-15,1-12-83 16,-5-7-144-16,-6 3 42 16,-7 14 307-16,-4 18 209 15,-2 20 129-15,0 10-226 16,-11 16-91-16,1 19 121 15,2 6-34-15,8 5-23 16,0-2-52-16,29-8-15 16,16-7 0-16,13-17-18 0,9-12-15 15,6-7-28-15,-3-27-80 16,7-40-39-16,-16 4-181 16,-19-2-474-16</inkml:trace>
  <inkml:trace contextRef="#ctx0" brushRef="#br0" timeOffset="10586.69">13869 952 2072 0,'0'0'506'16,"0"0"-439"-16,0 0-12 16,-114 149-6-16,92-77 9 15,11 2-4-15,11-4-18 16,0-4-11-16,23-10-16 0,12-10-8 16,5-11 0-1,7-17-1-15,5-14-33 0,1-4 11 16,5-26-62-16,-2-14-115 15,-5-6-24-15,-9-3-75 16,-11 10 101-16,-13 12 197 16,-11 15 119-16,-7 12 90 15,0 7-135-15,-7 22 81 16,-4 5 0-16,2 5-29 16,5-3-27-16,4-4-66 15,0-6-32-15,0-6 2 16,11-8-3-16,7-8-17 15,7-4-28-15,4-7-57 16,2-20-76-16,0-11-212 0,-2-11-237 16,-2 1-62-16,-8 6 689 15,-3 12 161-15,-9 13 740 16,-5 8-335-16,-2 9-346 16,0 0-155-16,0 12-42 15,0 11 54-15,0 4-41 16,0 1-18-16,0-4-18 15,0-6-95-15,0-16-117 16,0-2-169-16,0 0-430 0</inkml:trace>
  <inkml:trace contextRef="#ctx0" brushRef="#br0" timeOffset="10705.89">14576 988 2252 0,'0'0'567'0,"0"0"-524"16,0 0-43-16,0 0-304 15,0 0-262-15,0 0-320 0</inkml:trace>
  <inkml:trace contextRef="#ctx0" brushRef="#br0" timeOffset="12131.3">15711 866 803 0,'0'0'1031'16,"0"0"-700"-16,0 0-158 0,0 0-45 15,0 0-104-15,0 0 10 16,0 0-34-16,0 20 10 16,0 54 50-16,-3 5 8 15,-1 11 4-15,-3 2-1 16,3-17-56-16,-3 0 8 15,3-12-16-15,-3-16 5 16,2-12 8-16,3-13-20 16,0-10 0-16,2-7 3 15,0-5 11-15,0-9 1 16,0-23-10-16,0-19-5 16,18-10-112-16,9-4 4 15,6 5 4-15,5 18 88 0,-2 20-1 16,-1 18 6-1,-2 4-9-15,-4 17 20 0,-6 14 67 16,-7 8-7-16,-12 2 2 16,-4 7-1-16,-4 2-28 15,-23-1 24-15,-6-3-26 16,-6-10-13-16,6-10 3 16,4-8-21-16,9-10-8 15,11-8 7-15,9 0-3 16,2-20-12-16,34-18-171 15,13-13-81-15,13-2 46 16,8 0-20-16,-3 11 137 16,-5 12 105-16,-16 9 49 15,-12 12 124-15,-16 7 21 16,-14 2-67-16,-4 4-33 0,-15 20-62 16,-16 10 88-16,-10 8-46 15,1-1-62-15,7-8 7 16,10-6-19-16,13-13 6 15,8-9-13-15,2-5-29 16,4 0-65-16,21-9 23 16,8-17-6-16,2-4-72 15,-1-1-7-15,-7 6 163 16,-12 8 46-16,-8 13 118 16,-5 4-76-16,-2 7-48 15,0 17 21-15,0 5 51 16,0 2-38-16,0-4-41 15,0-6 7-15,13-7-38 16,8-6 13-16,10-8 4 0,6 0 5 16,13-14-24-16,0-15-45 15,4-5-61-15,-4-1 38 16,-8 0-14-16,-7 5 55 16,-10 10 27-16,-11 12 12 15,-10 8 31-15,-4 8-41 16,0 20 41-16,-4 6 55 15,-8 0-58-15,1-3 7 16,5-9-28-16,0-8-19 16,6-8 6-16,0-6-6 15,6 0-8-15,17 0 7 0,16-17-81 16,9-4-51 0,6-6 36-16,0 4-2 0,-8 0 57 15,-9 11 42-15,-11 9 3 16,-6 3 59-16,-9 0-29 15,-4 10-15-15,-7 4-18 16,0 1-6-16,0-3 5 16,-16-5-54-16,-21-7-44 15,5-2-75-15,-3-15-617 0</inkml:trace>
  <inkml:trace contextRef="#ctx0" brushRef="#br0" timeOffset="12278.34">16694 782 2322 0,'0'0'382'16,"0"0"-344"-16,0 0-10 15,-168 118-15-15,84-44 17 16,-1 8-30-16,-24 22-13 16,24-19-291-16,20-23-1167 0</inkml:trace>
  <inkml:trace contextRef="#ctx0" brushRef="#br0" timeOffset="12983.1">17996 1151 1502 0,'0'0'814'15,"0"0"-688"-15,0 0-104 16,0 0-22-16,0 0 0 15,0 0 25-15,0 0 3 16,-38 4 39-16,38-4-1 16,0 0-30-16,0 0 20 15,6-7-44-15,10-5-12 16,2 0-9-16,2 3-1 0,-3 9-11 16,0 0 6-1,-11 12-12-15,-6 20 26 0,-4 12 1 16,-30 8 52-16,-11 3 24 15,-3-4-46 1,1-9-12-16,11-14 0 0,11-11-18 16,17-9 9-16,8-8-9 15,11 0-27-15,26-3 9 16,15-12-30-16,6 0 21 16,-4 4 21-16,-10 2 6 15,-15 9 9-15,-19 0-9 16,-10 13-15-16,-19 17 15 15,-28 8 1-15,-9 4 0 16,1 1-1-16,8-11-132 0,18-9-150 16,20-15-536-16</inkml:trace>
  <inkml:trace contextRef="#ctx0" brushRef="#br0" timeOffset="13530.9">18845 1201 1739 0,'0'0'541'16,"0"0"-465"-16,0 0-23 16,0 0-38-16,-116-38 44 0,66 38 74 15,2 22-34-15,5 12-37 16,12 10-34-16,14 3-1 15,12 2 4-15,5 1 11 16,7-6 3-16,12-1-11 16,2-9-20-16,-5-7-1 15,-12-3-5-15,-4-4-8 16,-4-1 0-16,-25-1-12 16,-5-4 6-16,-2-7-27 15,7-7-11-15,12 0 44 16,14-13-40-16,6-20-84 15,36-4-95-15,24-4-28 16,13 2 114-16,9 5 77 16,-1 10 56-16,-6 7 59 15,-13 12 92-15,-14 5-9 0,-15 0-18 16,-14 18-63-16,-9 11-5 16,-10 16-5-16,-3 9-18 15,0 11 28-15,-13 2-20 16,-6 5 0-16,6 0-20 15,2-1-6-15,4-4 5 16,5-9-20-16,2 0-16 16,0-15 16-16,0-7-57 15,2-11-22-15,5-13-39 16,-3-12-58-16,-4-20 31 16,0-18-57-16,0-15-783 0</inkml:trace>
  <inkml:trace contextRef="#ctx0" brushRef="#br0" timeOffset="13703.54">19121 1369 2087 0,'0'0'480'15,"0"0"-437"-15,0 0-42 16,154 52 8-16,-123-20 1 16,-15 4 5-16,-14 7 37 15,-2-1-26-15,-24 2-7 16,-14-3-19-16,-7-10-83 15,-13-21-85-15,10-8-200 16,11-2-395-16</inkml:trace>
  <inkml:trace contextRef="#ctx0" brushRef="#br0" timeOffset="13981.08">19369 1064 1512 0,'0'0'358'16,"0"0"-135"-16,0 0-15 15,0 0-52-15,0 0-103 16,0 0-39-16,0 0-2 0,124-9-12 15,-112 51 0-15,-12 12-6 16,-10 12 6-16,-54 27-37 16,4-12-165-16,6-19-620 0</inkml:trace>
  <inkml:trace contextRef="#ctx0" brushRef="#br0" timeOffset="15813.91">1522 2761 983 0,'0'0'778'0,"0"0"-614"0,0 0-9 15,0 0-1-15,0 0-14 16,0 0 3-16,0 0 44 15,-4 0-67-15,4 0-50 16,0 0 21-16,0 0-28 16,0 0-23-16,4 0-17 15,18 0-13-15,12 2-8 16,13-1-2-16,6-1 0 16,5 0-8-16,-2 0-37 15,-3 0-44-15,-4 0-25 16,-4 3-129-16,-12 1-146 15,-10-2-644-15</inkml:trace>
  <inkml:trace contextRef="#ctx0" brushRef="#br0" timeOffset="16045.47">1555 2934 1877 0,'0'0'356'0,"0"0"-222"16,0 0-31-16,0 0-11 15,0 0 12-15,0 0-38 16,0 0-23-16,110-8-4 16,-54 3-39-16,6 1-18 15,23-6-112-15,-14-2-105 16,-13 0-361-16</inkml:trace>
  <inkml:trace contextRef="#ctx0" brushRef="#br0" timeOffset="16236.21">2153 2610 727 0,'0'0'1509'0,"0"0"-1275"15,0 0-179-15,0 0-28 16,0 0-13-16,0 0-6 15,0 0 98-15,81 149-72 16,-87-75-31-16,-23 9-3 16,-37 29-131-16,5-22-185 0,3-16-611 15</inkml:trace>
  <inkml:trace contextRef="#ctx0" brushRef="#br0" timeOffset="16842.8">3484 2438 1650 0,'0'0'695'0,"0"0"-502"16,0 0-69-16,0 0-96 16,0 0-25-16,0 0 9 15,0 0 4-15,-118 150 34 16,66-70-12-16,-4 7-6 16,0-3 13-16,6-6-34 15,0-7 1-15,6-16-7 16,9-10-4-16,6-13-2 0,6-10-63 15,7-10-84 1,7-12-44-16,5-18-113 0,2-14-387 16</inkml:trace>
  <inkml:trace contextRef="#ctx0" brushRef="#br0" timeOffset="17019.14">2978 2629 662 0,'0'0'1458'16,"0"0"-1216"-16,0 0-189 15,0 0-33-15,0 0 36 16,111 148-8-16,-67-83 36 16,8 2-22-16,4-2-40 15,2-5-22-15,0-10-45 0,13-9-87 16,-15-14-178-16,-10-13-518 16</inkml:trace>
  <inkml:trace contextRef="#ctx0" brushRef="#br0" timeOffset="17302.04">3791 2873 500 0,'0'0'1605'16,"0"0"-1129"-16,0 0-336 0,0 0-73 16,0 0-44-16,0 0-22 15,0 0 5-15,132 2 16 16,-89 8-22-16,-6 0-1 16,-8 2-58-16,-12 2-110 15,-17 6-103-15,-10-2-231 16,-19-3-165-16</inkml:trace>
  <inkml:trace contextRef="#ctx0" brushRef="#br0" timeOffset="17413.68">3791 3034 1470 0,'0'0'668'15,"0"0"-480"-15,0 0-80 16,0 0-63-16,0 0-13 16,150 5-32-16,-73-5-53 0,-9 0-278 15,-8 0-649-15</inkml:trace>
  <inkml:trace contextRef="#ctx0" brushRef="#br0" timeOffset="18598.92">4865 2254 1460 0,'0'0'383'0,"0"0"-106"15,0 0-55-15,0 0-95 16,0 0-75-16,0 0-25 16,0 0-27-16,-79-10 7 15,54 25 1-15,3 8 2 16,4 5 17-16,9 4 19 15,7 6-35-15,2 0 2 16,2 2 11-16,18 0-14 16,7-1 14-16,2-5-4 15,0-3-7-15,-7-2 11 0,-6 0-24 16,-12 5 0-16,-4 10 16 16,-13 14-15-16,-28 5 21 15,-11 9-22-15,-9-4 1 16,5-5-2-16,11-15-48 15,16-12-24-15,23-11-82 16,6-11-116-16,20-1 49 16,16-1 91-16,3 0 131 15,-3 8 4-15,-9 6 106 16,-13 12 87-16,-14 12-32 16,0 11-30-16,-12 7-27 15,-10 0-50-15,2-6-32 16,9-6-2-16,9-11-24 0,2-14-15 15,20-7-58 1,40-15-70-16,-4-7-146 0,-3-2-314 16</inkml:trace>
  <inkml:trace contextRef="#ctx0" brushRef="#br0" timeOffset="26312.82">5135 2934 1545 0,'0'0'217'16,"0"0"-173"-16,0 0-44 15,0 0 0-15,0 0 75 16,0 0 20-16,-24 0-22 15,24 0-34-15,0 0-38 16,0 0 72-16,0 0 1 16,0 0-51-16,0 0-3 15,0 0-20-15,0 0 0 16,0 0 8-16,0 0-2 16,0 0 37-16,0 0-9 15,0 0-8-15,-3 0 57 16,1 0-67-16,0 0 3 0,0 0 7 15,0 0-25-15,0-3 16 16,-1-2-17-16,3-4 0 16,0 1 3-16,0-3-3 15,0-4 0-15,0 0 8 16,0-2-1-16,9 1-7 16,0 0 0-16,3 6 0 15,-2 2 0-15,-1 6 0 16,1 2-5-16,-2 0 4 15,1 10 0-15,-5 14 1 16,-4 12 2-16,0 11-1 16,-13 4 65-16,-14 5-60 15,-2-3 7-15,-2-7 1 0,4-9-8 16,8-11-12 0,5-9-29-16,12-11-73 0,2-6-5 15,22-20-155-15,12-9-89 16,3-8-814-16</inkml:trace>
  <inkml:trace contextRef="#ctx0" brushRef="#br0" timeOffset="26430.76">5299 3055 1026 0,'4'0'534'0,"-4"21"-327"15,0 13-24-15,-4 10-60 16,-21 4-24-16,-11 4-45 16,-4-5-27-16,0-7 40 15,4-9-67-15,7-19-64 16,11-9-247-16,9-3-880 0</inkml:trace>
  <inkml:trace contextRef="#ctx0" brushRef="#br0" timeOffset="27079.29">5615 2956 1572 0,'0'0'580'0,"0"0"-502"16,0 0-76-16,0 0 21 0,0 0 112 16,0 0-53-16,0 0 53 15,-65 116-63-15,61-82-40 16,4-1 9-16,0-1-41 15,11-7 1-15,13-7 18 16,8-8-18-16,3-10-2 16,3 0-19-16,-3-12-19 15,-8-15 8-15,-9-4-27 16,-18-3-16-16,0-2 62 16,-18 2-18-16,-11 4 30 15,0 9 0-15,8 6 47 16,9 8 79-16,7 4-87 15,5 3-38-15,5 0-2 0,19 0-54 16,12 0 44-16,9 6-4 16,-1 6 15-16,1 0-12 15,-11 2 12-15,-8 6 0 16,-10 8 24-16,-12 10 11 16,-4 6 38-16,0 6-11 15,-2-2-14-15,-5-3 7 16,5-13-55-16,2-8 0 15,2-12-6-15,19-8 20 16,8-4-25-16,6-13 11 16,1-18-9-16,-3-13-7 15,-8-9-5-15,-12-3 9 16,-6-2-6-16,-7 7 26 16,0 10-8-16,0 10 15 15,-5 13 22-15,-2 10-37 0,3 8-12 16,0 6-222-16,-3 14-431 15,5-1-1156-15</inkml:trace>
  <inkml:trace contextRef="#ctx0" brushRef="#br0" timeOffset="27266.1">6302 3244 2089 0,'0'0'565'0,"0"0"-416"16,0 0-132-16,0 0-17 15,0 0-6-15,0 0-84 16,0 0-148-16,4 19-325 0</inkml:trace>
  <inkml:trace contextRef="#ctx0" brushRef="#br0" timeOffset="28013.05">6549 3067 2133 0,'0'0'334'16,"0"0"-225"-16,0 0-94 16,0 0-3-16,0 0 119 0,0 0-61 15,0 0-22-15,-78 121-21 16,78-85-27-16,4-2 13 15,16-5-13-15,7-7 0 16,0-8-31-16,0-9 8 16,-6-5-42-16,-4 0-12 15,-11-18-1-15,-6-10 22 16,0-4-34-16,-6-1 90 16,-11 0 32-16,9 3 65 15,6 3 43-15,2 4-43 16,13 3-96-16,23 2-1 15,10 7-1-15,8 4-5 16,4 7-15-16,-6 2 21 16,-10 20 0-16,-11 7 6 15,-11 8 6-15,-9 3 53 0,-4-1-48 16,-7 2-17-16,2-5 54 16,0-7-54-16,5-10 0 15,2-6 0-15,6-8-3 16,8-5-8-16,3 0 10 15,3-18-19-15,-2-15 8 16,-4-10-44-16,-10-6 11 16,-9 0 5-16,-4 3 29 15,0 8 11-15,0 9 37 16,0 12 13-16,-2 9 78 16,2 3-96-16,0 3-14 15,4 0-18-15,19 2-32 0,8 0 25 16,9 0-16-16,1 13 8 15,-4 8 3-15,-6 11 14 16,-8 1-2-16,-10 6 30 16,-2 4-3-1,-2 1 34-15,2-2-61 0,5-6 6 16,8-5 39-16,12-12-38 16,11-11 7-16,11-8-14 15,4-11-6-15,-4-23-4 16,-8-12-37-16,-21-8-24 15,-19-9 42-15,-10 2-40 16,-8 3 41-16,-29 9 12 16,-9 13 32-16,-12 17-32 0,-40 19-116 15,11 0-381-15,9 16-876 16</inkml:trace>
  <inkml:trace contextRef="#ctx0" brushRef="#br0" timeOffset="28857.03">5383 3136 844 0,'0'0'520'0,"0"0"-304"16,0 0 83-16,0 0-5 16,0 0-26-16,0 0-11 15,0 0-93-15,-24-12-53 16,12 4-86-16,1 0-13 15,3 0 2-15,-4 6-14 16,-1 2-51-16,-12 0-117 16,1 15-376-16,1-3-425 0</inkml:trace>
  <inkml:trace contextRef="#ctx0" brushRef="#br0" timeOffset="35176.54">8178 3066 322 0,'0'0'1649'16,"0"0"-1314"-16,0 0-221 15,0 0-20-15,0 0 55 16,0 0-63-16,-11-2 34 0,9 2-49 16,2 0-39-1,-2 0 29-15,0 0-28 0,2 0-3 16,-3 0 18-16,1 0-48 16,0 0-1-16,-3 0-94 15,-10 28-181-15,2 0-246 16,1 0-247-16</inkml:trace>
  <inkml:trace contextRef="#ctx0" brushRef="#br0" timeOffset="35328.11">8105 3485 1313 0,'0'0'1020'0,"0"0"-931"16,0 0-58-16,0 0-31 15,-23 124 0-15,10-85 7 16,-5 2-7-16,3 4-19 0,-1 1-18 15,5-10-287-15,7-14-762 16</inkml:trace>
  <inkml:trace contextRef="#ctx0" brushRef="#br0" timeOffset="35995.28">8856 2996 1768 0,'0'0'543'16,"0"0"-412"-16,0 0-85 16,0 0-5-16,0 0 62 15,0 0-27-15,0 0-12 16,-18-87-64-16,27 66-35 16,9-2 14-16,-2 5 32 15,-5 6-11-15,-3 8 58 16,-3 4-48-16,-5 6 2 15,0 26-12-15,0 15 0 16,-13 11 41-16,-16 3-32 16,-9 2-9-16,-3-9 10 15,-1-10 1-15,5-14-7 16,1-10-4-16,7-14-6 16,2-6-28-16,9 0-13 0,7-12-27 15,9-8-2-15,2 0 53 16,0 5 13-16,19 8 10 15,10 7 0-15,5 0 2 16,9 2-1-16,3 12-2 16,3 0 1-16,22-12-123 15,-10-2-253-15,-10 0-661 0</inkml:trace>
  <inkml:trace contextRef="#ctx0" brushRef="#br0" timeOffset="36312.1">9130 2885 1989 0,'0'0'658'16,"0"0"-506"-16,0 0-99 0,0 0-4 15,0 0-41 1,0 0-7-16,0 0 26 0,71-2-27 16,-42 2-9-16,-4 2-27 15,-8 1 22-15,-5-2 3 16,-8 1-1-16,-4-2 12 15,0 2-4-15,0 3 13 16,0 2-18-16,0 11 7 16,0 10 2-16,-4 15 11 15,0 6-11-15,-4 8 0 0,4-1 10 16,0-2 2 0,-1-4-19-16,1-4 7 0,0-5-39 15,-3-7-45-15,-9-8-148 16,0-8-150-16,-3-13-376 0</inkml:trace>
  <inkml:trace contextRef="#ctx0" brushRef="#br0" timeOffset="36646.68">9029 3171 1967 0,'0'0'333'0,"0"0"-247"15,130-67-54-15,-67 39-32 16,-1 0 0-16,0 3 45 15,-8 8-35-15,-8 5 15 16,-14 3-25-16,-12 8 0 0,-16 1 29 16,-4 8-21-16,0 20 39 15,-2 7 102-15,-6 8-97 16,5-2-8-16,3-4-37 16,0-7-6-16,24-7 27 15,13-14-28-15,7-7 0 16,9-2 0-16,1-14-9 15,-8-16-32-15,-12-7-18 16,-14-4-17-16,-13-3 10 16,-7 4 17-16,0 5 49 15,-19 11 46-15,-2 14-46 16,-10 10-20-16,2 19-171 16,8 1-375-16</inkml:trace>
  <inkml:trace contextRef="#ctx0" brushRef="#br0" timeOffset="36805.39">9832 3260 1735 0,'0'0'772'0,"0"0"-583"16,0 0-183-16,0 0 19 16,0 0-35-16,0 0 10 15,0 0-18-15,13 28-122 16,3-25-401-16,5-3-639 0</inkml:trace>
  <inkml:trace contextRef="#ctx0" brushRef="#br0" timeOffset="37495.08">10071 3042 1955 0,'0'0'674'0,"0"0"-612"0,0 0-62 15,0 0 0-15,0 0 11 16,0 0 76-16,-31 117-45 15,31-84-35-15,4-3 34 16,21-4-41-16,4-10 0 16,6-10 0-16,-1-6-28 15,-3 0 22-15,-11-18-45 16,-11-5-91-16,-9-8 66 0,0-1-22 16,-9 2 98-1,-5 2 15-15,6 10 91 0,6 4 37 16,2 5-36-16,0 4-87 15,22 3-10-15,6 2-10 16,7 0-12-16,-2 6-18 16,-2 15 32-16,-6 5-3 15,-8 9 1-15,-6-1 0 16,-6 1 75-16,-3 0-62 16,-2-7 14-16,2-6-27 15,3-8 2-15,3-7-8 16,4-7-3-16,5 0 9 15,6-9-35-15,-3-21 35 16,-2-8-98-16,-10-10 2 16,-5 0-21-16,-3 2 117 0,0 9 15 15,0 12 41-15,-5 11 141 16,3 6-146-16,2 6-14 16,0 2 4-16,16 0-41 15,13 0-1-15,13 0-5 16,5 7 6-16,4 14-39 15,-6 5 48-15,-10 3-9 16,-10 8 0-16,-8 1 0 16,-7 3 44-16,-4-4-44 15,-1 0 0-15,3-9 14 16,6-9-14-16,4-7 0 16,8-10 6-16,8-2 7 15,4-15-10-15,0-20-3 16,-9-13-24-16,-8-6-39 15,-13-7 4-15,-8 3-20 0,0 11 78 16,-2 9 2-16,-14 16 23 16,-1 18-24-16,-6 6-185 15,3 20-116-15,7 2-636 0</inkml:trace>
  <inkml:trace contextRef="#ctx0" brushRef="#br0" timeOffset="37901.45">11583 3062 2436 0,'0'0'504'0,"0"0"-284"16,0 0-95-16,0 0-39 16,0 0 79-16,0 0-156 15,0 0-9-15,4-30-69 16,-4 37-229-16,-2 34 11 16,-10-1-49-16,1-1-432 0</inkml:trace>
  <inkml:trace contextRef="#ctx0" brushRef="#br0" timeOffset="38027.85">11529 3398 1617 0,'0'0'675'0,"0"0"-427"16,0 0-19-16,-69 133-169 15,30-77-23-15,-9 5-37 0,-8 3 37 16,-35 13-95-16,14-12-158 16,9-19-625-16</inkml:trace>
  <inkml:trace contextRef="#ctx0" brushRef="#br0" timeOffset="45246.97">12376 3092 846 0,'0'0'348'15,"0"0"-248"-15,0 0-78 16,0 0 26-16,0 0-9 15,0 0-23-15,-10 0-16 16,10 0-15-16,0 0-85 16,0 0-92-16,0 0-9 15,0 0-29-15,0-4-175 0</inkml:trace>
  <inkml:trace contextRef="#ctx0" brushRef="#br0" timeOffset="45746.17">12376 3092 819 0,'-7'-53'885'0,"2"53"-558"15,3 0-83-15,-2 0-102 16,0-7 33-16,1-7-41 0,3-2-90 16,0-6 26-1,0-7-70-15,9-1-12 0,7-2 0 16,1 5-9-16,-1 4 13 16,-5 11 8-16,-4 12 0 15,-5 0-25-15,-2 20 25 16,0 24 0-16,-24 16 18 15,-12 12-18-15,-11 6 16 16,-6-5-16-16,1-13 1 16,4-14 7-16,2-16-8 15,9-12-2-15,6-13-4 16,6-5-35-16,6-7-15 16,9-18-6-16,10-8 19 15,0 2 8-15,22 4 35 16,10 8 0-16,5 10-8 0,4 9 22 15,5 0-10-15,2 9-4 16,0 5-60-16,26-5 26 16,-16-3-306-16,-5-6-315 15</inkml:trace>
  <inkml:trace contextRef="#ctx0" brushRef="#br0" timeOffset="46010.68">12713 2959 1572 0,'0'0'655'0,"0"0"-584"16,0 0-65-16,0 0 163 16,-104 145-135-16,69-101 43 0,2-4 28 15,8-11-92-15,5-8 12 16,9-7-25 0,6-8 6-16,5-4-56 0,0-2 48 15,12 0-72-15,16-4 54 16,15-10-7-16,1 2 27 15,6-1 0-15,-4 4 0 16,-1 3-1-16,-7 0 1 16,-5 2-34-16,-8 0-69 15,-7-8-232-15,-7 0-229 16,-11-2-900-16</inkml:trace>
  <inkml:trace contextRef="#ctx0" brushRef="#br0" timeOffset="46173.96">12837 2944 1592 0,'0'0'607'0,"0"0"-411"16,0 0-195-16,0 0 116 16,0 0 59-16,-27 150-80 15,11-92 27-15,-1-2-123 16,3 0 13-16,3-7-60 16,7-6 41-16,4-8-141 15,0-19-104-15,15-10-328 16,3-6-862-16</inkml:trace>
  <inkml:trace contextRef="#ctx0" brushRef="#br0" timeOffset="47194.97">13060 2921 1847 0,'0'0'335'0,"0"0"-285"0,0 0 127 16,0 0-44-16,0 0-43 15,-23 118 73-15,23-90-142 16,0 1-11-16,0-1-1 16,14-4 20-16,5-4-8 15,2-6-21-15,6-8 0 16,2-6-11-16,2 0 11 16,0-17-12-16,-4-15 11 15,-6-7-43-15,-13-6 14 16,-8-6-78-16,0 3 21 15,-16 6 87-15,-10 9 0 0,-1 14 78 16,-2 8-72-16,0 9 35 16,7 2-36-16,9 2-5 15,5 15-12-15,8 4-24 16,6 2 20-16,20 0-27 16,8-2 26-16,10-7-63 15,5-4 55-15,4-6 13 16,1 0 12-16,-7 0 23 15,-7 1-22-15,-13 10 47 16,-14 5-3-16,-6 8-38 16,-7 8 124-16,0 2-92 15,0-1-32-15,-7-10 61 0,5-8-61 16,2-6-7 0,0-6 0-16,0-6 20 0,16-1-16 15,11 0-4-15,6-9-7 16,2-15-23-16,-3-10-11 15,-6-7-9-15,-8-1 14 16,-11 4-36-16,-3 6 72 16,-4 8 24-16,0 10 28 15,0 6 68-15,0 3-92 16,0 5-6-16,3 0-22 16,7 0 11-16,7 0-54 15,7 3 43-15,2 11-5 16,5 1-16-16,-6 6 29 15,-5 1-8-15,-7 3 0 16,-5 4 12-16,-4 2 49 0,-2 1-61 16,3 0 0-16,-1-6 0 15,2-9 18-15,6-5-18 16,3-6 0 0,8-6 6-16,4 0-29 0,0-20 23 15,-3-10-71-15,-9-13 23 16,-6-3-109-16,-9-1 92 15,0 4 11-15,0 9 54 16,-4 12 94-16,4 11 24 16,0 3-8-16,4 1-23 15,23 0-81-15,10 0 13 16,13 6-19-16,4 1 0 16,-3 0-28-16,-7 18 28 0,-8 8 0 15,-11 6-11 1,-13 1 25-16,-4 6 35 0,-4-3-49 15,1-2 29-15,1-7 1 16,6-6-30-16,9-7 0 16,13-10 17-16,13-4-9 15,7-10 14-15,4-22-22 16,-6-14-18-16,-9-10-43 16,-16-3 43-16,-18 0-34 15,-9 6 52-15,-25 12-8 16,-24 12-16-16,-62 29-85 15,10 0-196-15,5 14-177 0</inkml:trace>
  <inkml:trace contextRef="#ctx0" brushRef="#br0" timeOffset="47609.37">13373 3328 1164 0,'0'0'1133'0,"0"0"-862"15,0 0 20-15,0 0-119 16,0 0-49-16,0 0 46 15,0 0-150-15,-16-7-19 16,16 7-34-16,0 0-183 16,0 12 16-16,0 2-356 0,0-5-803 15</inkml:trace>
  <inkml:trace contextRef="#ctx0" brushRef="#br0" timeOffset="48376.45">15307 2977 1147 0,'0'0'1087'16,"0"0"-610"-16,0 0-281 16,0 0-39-16,0 0-66 15,0 0-91-15,0 0-64 16,0-10 31-16,0 13-248 16,0 15-299-16,0 12 279 15,0 7-305-15,0 8-276 16,0 3 882-16,0 2 498 15,-9 0 191-15,-2 0-380 16,-7 2 8-16,-4 5-84 16,-10 4-132-16,-9 8 2 15,-38 23-103-15,12-15-126 16,3-19-213-16</inkml:trace>
  <inkml:trace contextRef="#ctx0" brushRef="#br0" timeOffset="48968.09">15425 2738 563 0,'0'0'2045'16,"0"0"-1725"-16,0 0-249 15,0 0-71-15,0 0-96 0,0 0 68 16,0 0-202-16,-31-27-840 16</inkml:trace>
  <inkml:trace contextRef="#ctx0" brushRef="#br0" timeOffset="55875.48">16034 2999 1844 0,'0'0'368'16,"0"0"-282"-16,0 0 7 15,0 0-91-15,0 0-2 16,26-118 11-16,4 79-3 16,1 6 8-16,0 3-2 15,-4 8-11-15,-9 8 187 16,-7 9-93-16,-5 5-47 0,-6 0-50 15,0 21 15 1,-6 19-22-16,-25 16 7 0,-19 8 0 16,-10 5 12-16,-7-7-5 15,3-12-7-15,6-14 0 16,8-13 2-16,10-11 2 16,9-9-4-16,11-3 0 15,9 0 8-15,11-15-8 16,0-6-8-16,23 1-5 15,12 8-1-15,11 12-2 16,6 0 3-16,4 16 8 16,2 12-43-16,2 4-16 15,15 0-80-15,-12-6-152 0,-12-12-345 16</inkml:trace>
  <inkml:trace contextRef="#ctx0" brushRef="#br0" timeOffset="56208.8">16337 3182 1861 0,'0'0'800'16,"0"0"-592"-16,0 0-204 16,0 0 17-16,0 0 33 15,0 0-29-15,0 0-25 16,43-81-100-16,-20 37-63 15,2-4 67-15,0 2-10 16,-7 2 9-16,-5 13 86 0,-4 6 11 16,-7 16 139-16,-2 9-8 15,0 0-130-15,0 21 48 16,0 18-23-16,-9 10 15 16,-2 9 36-16,2 1-67 15,2-5-8-15,5-4-2 16,2-10-109-16,7-8-15 15,11-10-148-15,2-16-392 0</inkml:trace>
  <inkml:trace contextRef="#ctx0" brushRef="#br0" timeOffset="56458.73">16665 2981 1672 0,'0'0'868'15,"0"0"-758"-15,0 0-99 16,0 0 127-16,-40 109-84 15,36-79-19-15,4-6 23 16,0-4-57-16,15-6 13 16,14-4-14-16,6-10 1 15,5 0-51-15,-4-17 50 16,-9-18-43-16,-9-7 34 16,-12-6-61-16,-6-1 34 15,0 5 29-15,-9 10 7 16,-6 10 56-16,-1 12-56 15,-6 12-68-15,7 8-175 0,1 6-471 16</inkml:trace>
  <inkml:trace contextRef="#ctx0" brushRef="#br0" timeOffset="57358.67">17088 3136 1935 0,'0'0'700'16,"0"0"-641"-16,0 0-44 15,0 0-1-15,0 0-14 16,0 0 43-16,0 0-43 0,-18 42 1 16,18-28-1-1,0-1-98-15,0-6 50 16,18-2-77-16,5-5 21 0,1-5-16 15,0-16-76-15,-3-11 44 16,-6-5 62-16,-6 3 90 16,-2 8 215-16,-7 7 87 15,0 11-42-15,0 7-91 16,0 1-116-16,0 1-25 16,0 21-28-16,-7 9 0 15,3 5 58-15,4 2-58 16,0-4 0-16,0-6 0 15,9-8 15-15,1-8-36 16,2-5 9-16,-5-7-22 0,-1 0 1 16,-4-19 29-16,0-15-80 15,-2-8-62-15,0-6 107 16,0 6 39-16,5 6 15 16,4 10 39-1,4 7 67-15,6 10-121 0,2 6 0 16,4 3-1-16,2 0 13 15,-3 17 7-15,1 4-19 16,-8 8 9-16,-3 0 35 16,-7 6-31-16,-3-1 10 15,-4 0-8-15,4-4-2 16,6-4-9-16,5-8-4 16,10-6-6-16,10-9-31 0,7-3 34 15,6-19-21 1,-6-18-32-16,-11-12-80 0,-13-6 41 15,-18 2-23-15,0 7 118 16,-18 9 61-16,-8 11-3 16,1 10 84-16,9 7-34 15,7 4-69-15,9 3 16 16,0 2-55-16,9 0-31 16,22 0 30-16,12 0-24 15,6 0 25-15,2 8 0 16,-7 9-5-16,-7 2-10 15,-16 10 15-15,-9 7 0 16,-10 5 48-16,-2 3-46 16,0-1 30-16,0-5-32 15,5-8 18-15,10-8 17 0,12-8-35 16,11-10 0-16,8-4 58 16,8-8-52-16,-2-24-6 15,-12-12 0-15,-14-6-22 16,-17-8-14-16,-9 4 12 15,0 3-6-15,-20 11 16 16,-4 16-42-16,-5 24-117 16,4 0-290-16,7 9-358 0</inkml:trace>
  <inkml:trace contextRef="#ctx0" brushRef="#br0" timeOffset="58425.21">18517 2528 867 0,'0'0'772'15,"0"0"-580"-15,0 0-36 16,0 0-4-16,0 0-66 16,0 0-2-16,0 0-19 15,81-56-34-15,-73 56-7 16,-6 0-24-16,-2 4 0 16,0 18 21-16,-4 8 3 15,-14 6 32-15,-4 5-11 16,2 0-21-16,4 2 35 0,9-1-53 15,5-4-4 1,2 0 46-16,2-3-47 0,17-6 14 16,2-2-15-16,2-9-4 15,-3-4-12-15,-5-6-9 16,-3-5-17-16,-5 0 36 16,-5-1-5-16,-2-2 11 15,0 3 32-15,0 7-31 16,0 8 12-16,-9 14-12 15,-5 16-1-15,3 13 44 16,1 5-27-16,2 4 20 16,4-5-31-16,4-10 6 15,0-6 35-15,0-9-47 0,0-8 0 16,-11-2-1 0,-5-6-4-16,-20-4-43 15,5-6-168-15,4-14-435 0</inkml:trace>
  <inkml:trace contextRef="#ctx0" brushRef="#br0" timeOffset="58541.3">19298 3023 1877 0,'0'0'786'15,"0"0"-786"-15,0 0-687 0</inkml:trace>
  <inkml:trace contextRef="#ctx0" brushRef="#br0" timeOffset="63307.88">1217 4736 7 0,'0'0'1190'16,"0"0"-954"-16,0 0-81 15,0 0-69-15,0 0-7 16,0 0 51-16,16-31-40 0,-16 24 44 16,0 3-45-16,0 1-39 15,0-4 113-15,0 1-129 16,0-1 3-16,0 0 14 15,0 2-50-15,0-2 67 16,0 1-68-16,0 0 15 16,0 2 86-16,0 0-100 15,0 2 32-15,0 0 32 16,0 2-64-16,0 0 46 16,0 0-47-16,0 0 0 15,4 10-39-15,2 20 39 16,1 19 0-16,-7 29 19 15,0 6-13-15,0 10 72 16,-13 4-78-16,-1-19 1 16,3 0 5-16,3-8-6 0,-2-13 0 15,6-7-8-15,-1-7 32 16,3-9-49-16,0-5-1 16,2-7-103-16,0-5 26 15,0-13-159-15,13-5-224 16,-3 0-228-16</inkml:trace>
  <inkml:trace contextRef="#ctx0" brushRef="#br0" timeOffset="63582.06">1330 4596 2114 0,'0'0'297'0,"0"0"-206"15,0 0-82-15,0 0 38 16,125-34-45-16,-98 65 34 16,-10 21 126-16,-9 11-126 15,-8 13 10-15,-23 8-26 16,-22 2 12-16,-8-1-64 0,-27 12 18 15,15-22-217 1,9-20-245-16</inkml:trace>
  <inkml:trace contextRef="#ctx0" brushRef="#br0" timeOffset="64342.18">1966 4574 684 0,'0'0'1094'16,"0"0"-829"-1,0 0-33-15,0 0-52 0,0 0-110 16,0 0-58-16,0 0 158 16,-29-22-164-16,0 57-5 15,-11 34 32-15,1 9 1 16,2 12 43-16,10 4-43 16,16-13-24-16,1 5 68 15,10-9-78-15,0-11 0 16,12-15-16-16,13-8-5 15,8-16-27-15,7-10-88 16,27-17-144-16,-9-8-79 16,-9-14-663-16</inkml:trace>
  <inkml:trace contextRef="#ctx0" brushRef="#br0" timeOffset="64636.71">2438 4696 1475 0,'0'0'877'0,"0"0"-740"15,0 0-106-15,0 0-10 0,0 0-14 16,-125 164 124-1,77-89-80-15,0 3-33 0,2 1 43 16,3-9-61-16,6-8 0 16,3-12-1-16,7-12-7 15,7-10-30-15,-3-17-168 16,8-8-151-16,2-3-32 0</inkml:trace>
  <inkml:trace contextRef="#ctx0" brushRef="#br0" timeOffset="64801.9">2041 4979 1618 0,'0'0'710'0,"0"0"-580"0,0 0-63 16,0 0 2-1,0 0 81-15,0 0-69 0,147 136-59 16,-109-98 65-16,5 0-87 16,3-4-12-16,2-3 3 15,23-13-157-15,-11-8-65 16,-7-10-514-16</inkml:trace>
  <inkml:trace contextRef="#ctx0" brushRef="#br0" timeOffset="65049.35">2757 4891 1837 0,'0'0'503'0,"0"0"-368"16,0 0 16-16,0 0-122 16,0 0 83-16,0 0-38 15,0 0-53-15,121-2 37 16,-77 2-52-16,-4 2-12 16,-6 6 0-16,-13 4-174 15,-21 9-23-15,-2 0-306 16,-25-3-286-16</inkml:trace>
  <inkml:trace contextRef="#ctx0" brushRef="#br0" timeOffset="65177.92">2737 5057 1154 0,'0'0'1046'15,"0"0"-827"-15,0 0-20 0,0 0-130 16,0 0-25-16,0 0-35 16,120 10 36-16,-70-6-90 15,27-4-99-15,-12 0-390 16,-10-2-440-16</inkml:trace>
  <inkml:trace contextRef="#ctx0" brushRef="#br0" timeOffset="65691.05">3466 4792 1015 0,'0'0'1199'15,"0"0"-1063"-15,0 0-68 0,0 0-19 16,0 0 192-16,0 0-99 16,0 0-44-16,-27-31-10 15,14 19-87-15,-1 1 15 16,1-1-16-16,7 3 30 16,3 4-15-16,3 3-15 15,0 0-53-15,0 2 52 16,3 0-59-16,5 0 53 15,3 6-4-15,-4 14 22 16,-4 12-4-16,-3 11-7 16,-8 11 0-16,-16 6 80 15,-7-2-73-15,2-8 28 16,2-8-35-16,7-16 19 0,11-10-22 16,7-10 3-16,2-6-67 15,17 0 33-15,20-8-40 16,5-8 58-16,2 2-62 15,-1 4 47-15,-14 6 1 16,-10 4 30-16,-11 9 0 16,-8 17 24-16,-2 15-6 15,-25 5 52-15,-12 8-8 16,-1-1-61-16,-2-3 71 16,9-8-72-16,6-11-21 15,11-8-6-15,16-23-204 16,2 0-234-16,21-20-259 0</inkml:trace>
  <inkml:trace contextRef="#ctx0" brushRef="#br0" timeOffset="65974.18">3713 4954 1960 0,'0'0'342'0,"0"0"-240"16,0 0-75-16,-58 115-7 15,45-80 202-15,11-6-122 16,2-5-45-16,2-8 1 16,21-5-56-16,8-11 49 15,6 0-49-15,3-13-9 0,1-17-34 16,-8-7-50-16,-13-4-90 16,-15-5-88-16,-5 0-117 15,-16 5 227-15,-15 11 161 16,-3 11 13-16,3 15 231 15,4 4-178-15,7 7-66 16,18 20-32-16,2-6-221 16,0-3-733-16</inkml:trace>
  <inkml:trace contextRef="#ctx0" brushRef="#br0" timeOffset="66291.37">4139 4949 1506 0,'0'0'925'0,"0"0"-809"0,0 0-85 16,0 0-31-16,0 0 0 15,0 0 170-15,-78 122-116 16,74-98-18-16,4-4 7 16,0-4-27-16,15-6 13 15,12-4-29-15,6-6 0 16,3 0-46-16,2-8 32 15,-4-18-126-15,-11-9-37 16,-7-9-22-16,-11 1 12 16,-5 1-31-16,-2 6 218 15,-19 9 66-15,4 13 141 16,-1 14-123-16,3 0-84 16,7 14-134-16,6 7-102 0,2-7-948 0</inkml:trace>
  <inkml:trace contextRef="#ctx0" brushRef="#br0" timeOffset="66447.86">4451 5095 1677 0,'0'0'1027'15,"0"0"-896"-15,0 0-131 16,0 0-36-16,0 0-217 15,0 0 35-15,0 0-518 0</inkml:trace>
  <inkml:trace contextRef="#ctx0" brushRef="#br0" timeOffset="67174.84">4672 4950 1461 0,'0'0'838'15,"0"0"-791"-15,0 0 66 16,0 0-63-16,-58 113-24 16,58-84 146-16,0-6-97 15,13-2-17-15,9-7-37 16,1-5 10-16,-1-9 44 16,-2 0-75-16,-2 0 1 15,-7-14-20-15,-7-10 19 16,-4-5-66-16,0-6-21 15,0-2 40-15,0 2 36 0,0 3 22 16,0 9 4-16,0 4 86 16,14 8-100-16,3 7 6 15,6 4-7-15,4 0 18 16,-2 7-40-16,-1 13 22 16,-4 6 0-16,-9 4 18 15,-4 4 13-15,-5 4 32 16,-2 0-24-16,0-2-4 15,2-4 15-15,7-5-50 16,9-8 0-16,9-9-30 16,6-10 30-16,7 0-2 0,-2-17-26 15,-4-17-90-15,-12-9 117 16,-11-3-151-16,-8 0-12 16,-3 7 164-16,0 8 4 15,0 11 133-15,-5 10-20 16,3 4-94-16,2 3 79 15,0 1-102-15,13 2-12 16,18 0-13-16,7 0 20 16,7 0-2-16,-5 14 7 15,-7 9 0-15,-6 5 21 16,-9 6-14-16,-7 6 10 16,-2 0 90-16,-3 1-90 15,6-7 32-15,3-5-49 0,7-7 24 16,8-12 0-1,3-10-24-15,2 0 0 0,2-20-13 16,-9-14 1-16,-12-7 6 16,-12-6-30-16,-4 1 7 15,-4 2-11-15,-19 10 40 16,2 10 0-16,-4 13-23 16,3 8-12-16,11 3-85 15,3 10-180-15,8 2-407 0</inkml:trace>
  <inkml:trace contextRef="#ctx0" brushRef="#br0" timeOffset="67607.33">5853 4557 2129 0,'0'0'671'0,"0"0"-601"15,0 0-70-15,0 0-61 16,0 0 38-16,0 0-3 16,0 0 26-16,16-43 10 15,-16 43-10-15,0 0 0 16,0 0-18-16,0 0 36 16,0 0-16-16,0 0-2 15,0 2 0-15,0-1-3 16,0-1 3-16,0 0 0 15,0 0 68-15,0 0-11 16,0 0 37-16,0 0-94 0,0 0 30 16,2 4 3-16,7 7-33 15,6 5-3-15,8 10-24 16,4 13 54-16,2 7 3 16,0 7-15-16,-4 10-9 15,-8 8 112-15,-9 10-117 16,-8 5-1-16,0 2 0 15,-15 0-15-15,-5-6-6 16,-5 1-146-16,8-23-387 16,3-21-1297-16</inkml:trace>
  <inkml:trace contextRef="#ctx0" brushRef="#br0" timeOffset="68186.87">6497 4949 1066 0,'0'0'1293'16,"0"0"-956"-16,0 0-151 16,0 0-68-16,0 0-97 15,0 0 88-15,0 0-61 16,121 26-33-16,-70-16 45 16,2 0-60-16,-1-5-9 15,-9 3-59-15,-14 1-152 16,-29-1-17-16,0-2-555 15,-23-3-680-15</inkml:trace>
  <inkml:trace contextRef="#ctx0" brushRef="#br0" timeOffset="68307.25">6543 5119 1942 0,'0'0'723'0,"0"0"-570"16,0 0-41-16,0 0-82 16,129 24 36-16,-54-17-66 15,43-4-31-15,-18 1-35 16,-17-4-524-16</inkml:trace>
  <inkml:trace contextRef="#ctx0" brushRef="#br0" timeOffset="78075.85">8147 4243 1421 0,'0'0'301'0,"0"0"-124"15,0 0 3-15,0 0-7 16,0 0-47-16,0 0 6 16,2-32-44-16,-2 28-17 15,-2 0-51-15,-7 0 5 16,-4 2-3-16,-9 2-22 15,-10 0-2-15,-11 3-14 16,-3 20 16-16,-8 7 0 16,4 8-1-16,3 4 2 15,5 2 27-15,7-1-13 16,14-4-8-16,11-1 42 16,10-3-31-16,0-3 11 0,29-9-5 15,18-4-16-15,14-9-16 16,10-10-16-16,24-3-106 15,-14-17-114-15,-19-3-404 0</inkml:trace>
  <inkml:trace contextRef="#ctx0" brushRef="#br0" timeOffset="78873.22">8549 3950 1277 0,'0'0'609'0,"0"0"-449"15,0 0-37-15,0 0 27 16,0 0-38-16,0 0-21 0,0 0 10 16,-14-12-65-1,14 12-12-15,0 0-8 0,0 0-6 16,0 0 35-16,0 0-34 15,0 0-2-15,0 0-9 16,0 0 1-16,0 0-2 16,0 0 1-16,0 0 0 15,0 0 15-15,0 0-15 16,0 0 6-16,0 0-6 16,-5 0-7-16,-1 4 6 15,-4 4 1-15,0-2 0 16,3-2-2-16,1 0 3 15,3-4-1-15,3 0 0 16,0 0 1-16,0 0 13 16,0-11-14-16,5-8-63 0,10-1 39 15,3 2-13-15,-1 4 21 16,2 7-10-16,-3 7 25 16,-1 0-1-16,-7 3-1 15,0 19 3-15,-8 6 51 16,0 6-18-16,-5 4 12 15,-13 3-17-15,0-6 0 16,1-6 2-16,3-10-30 16,5-6 1-16,7-9-9 15,2-3 7-15,2-1-50 16,23 0-86-16,8 0 70 16,7-3 22-16,-4-2-23 0,-3 5 68 15,-10 0 3-15,-10 5 28 16,-8 16 28-16,-5 8 8 15,-5 5-14-15,-21 6-1 16,-10 4-34-16,-5 0-18 16,-9 5-55-16,9-14-210 15,10-11-780-15</inkml:trace>
  <inkml:trace contextRef="#ctx0" brushRef="#br0" timeOffset="79344.55">8601 4458 1857 0,'0'0'395'0,"0"0"-242"15,0 0-76-15,0 0 30 16,0 0-1-16,0 0-31 0,-120 39 8 15,96-7-59-15,4 5 0 16,6 1 25-16,8-2-48 16,6-5 22-16,0-2-22 15,13-5-1-15,14-8 14 16,7-7-14-16,-1-8-13 16,-2-1 12-16,-6 0-26 15,-14-14 21-15,-11-5-48 16,-2 5-24-16,-30 2 35 15,-13 7-42-15,-5 5 9 16,-20 12-15-16,13 12-112 16,14-3-356-16</inkml:trace>
  <inkml:trace contextRef="#ctx0" brushRef="#br0" timeOffset="79939.27">7670 5008 1497 0,'0'0'645'16,"0"0"-462"-16,0 0-63 15,0 0 45-15,0 0-55 16,0 0-28-16,0 0-19 15,18 0-49-15,15 0 5 16,19 0 9-16,14 3 14 16,15-1 61-16,23-2-34 15,30 0-1-15,25-5-11 16,3-10-24-16,-30-2-30 16,-34 6-3-16,-38 5-74 15,-8 0 26-15,-4 6-113 16,4 0-93-16,-12 0-213 15,-20 4-421-15</inkml:trace>
  <inkml:trace contextRef="#ctx0" brushRef="#br0" timeOffset="80339.06">8009 5534 1060 0,'0'0'907'16,"0"0"-803"-16,0 0-89 15,0 0-15-15,0 0 119 16,0 0 28-16,0 0-30 15,-35-78-101-15,-2 75 6 16,-9 3-23-16,-8 7 7 16,-2 21-6-16,0 9 10 15,10 7 13-15,10 2 60 16,12 0-18-16,13-4-35 16,11-4 55-16,0-4-64 15,26-4 6-15,21-7-15 16,13-9-12-16,11-14 0 0,30-3-95 15,-17-17-171 1,-12-6-324-16</inkml:trace>
  <inkml:trace contextRef="#ctx0" brushRef="#br0" timeOffset="80839">8321 5320 1446 0,'0'0'271'0,"0"0"-169"15,0 0-12-15,0 0 56 16,0 0 10-16,0 0-60 15,0 0-5-15,-21-42-68 16,29 34 10-16,5-1 20 16,3 4 5-16,1 1 11 15,-1 4-38-15,1 0 8 16,-3 0 33-16,-5 4-52 16,-2 11 7-16,-7 10 12 15,0 7-5-15,-16 3 25 16,-10 4-13-16,-6 0-31 15,6-10 36-15,3-5-51 16,12-10 0-16,9-8-33 16,2-4-33-16,6-2-85 15,19 0 30-15,4 0 51 0,-4 0 44 16,-4 0 17-16,-9 0 9 16,-5 4 46-16,-5 8 18 15,-2 4-19-15,0 10-2 16,-11 8-16-16,-9 4 15 15,-3 1-42-15,6 0-68 16,3-8-203-16,10-11-377 0</inkml:trace>
  <inkml:trace contextRef="#ctx0" brushRef="#br0" timeOffset="81139.87">8248 5927 1405 0,'0'0'769'16,"0"0"-592"-16,0 0-131 15,0 0 39-15,0 0-23 16,0 0 26-16,0 0-51 16,124-106-37-16,-90 69-58 15,-1 2 45-15,-2 1-21 16,-6 6 34-16,-8 5 6 16,-5 12 55-16,-8 3 60 15,-4 8-67-15,0 0-29 16,0 5-14-16,0 22 13 15,0 5-11-15,0 6 0 16,-4-1-11-16,2-2 23 16,2-5-25-16,0-8-41 0,4-7-42 15,19-10-118-15,21-5-38 16,-4-16-148-16,-2-5-433 0</inkml:trace>
  <inkml:trace contextRef="#ctx0" brushRef="#br0" timeOffset="81372.92">8740 5757 1854 0,'0'0'629'0,"0"0"-468"16,0 0-37-16,0 0-48 16,0 0-12-16,0 0 29 15,0 0-44-15,13 80 0 16,32-75-29-16,11-5 2 16,4 0-1-16,0-9-21 15,-9-13-36-15,-12-5 24 0,-20 0-59 16,-19-6 9-16,0 1-66 15,-33 6-14-15,-14 10 106 16,-6 12 8-16,-5 4 10 16,4 11 18-16,6 17-176 15,15-6-327-15,18-7-1031 0</inkml:trace>
  <inkml:trace contextRef="#ctx0" brushRef="#br0" timeOffset="81897.86">9353 4976 1796 0,'0'0'785'15,"0"0"-600"-15,0 0-113 16,0 0-26-16,0 0-21 16,0 0 46-16,0 0-22 15,147 3-47-15,-103-1-2 0,-7 2-47 16,-20 8-71-16,-10-1-185 16,-7 1-454-16</inkml:trace>
  <inkml:trace contextRef="#ctx0" brushRef="#br0" timeOffset="82024.87">9346 5201 1448 0,'0'0'1147'0,"0"0"-863"16,0 0-217-16,0 0-66 15,0 0 30-15,123 0-31 16,-36-12-6-16,-14 0-119 16,-6 2-504-16</inkml:trace>
  <inkml:trace contextRef="#ctx0" brushRef="#br0" timeOffset="89522.06">10804 4441 816 0,'0'0'1244'0,"0"0"-924"0,0 0-67 15,0 0-165-15,0 0-43 16,0 0 83-16,0-25-128 16,0 7 0-16,0-1-2 15,13-1-9-15,1 3-9 16,3 0 20-16,2 3 0 16,-6 4-36-16,-6 5 36 15,-3 5 0-15,-4 0 0 16,0 9-14-16,0 17 2 15,-14 11 12-15,-17 11 0 16,-9 2 8-16,-11-2-8 16,-2-5 0-16,-3-7 0 15,0-7 27-15,3-13-33 0,6-6 6 16,7-10-11-16,8 0-17 16,13-8 28-16,9-14-1 15,10-4 0-15,0 0 1 16,16 6-28-16,7 6 28 15,3 11 0-15,5 3-21 16,6 5 27-16,0 18-6 16,3 4 0-16,5 5-24 15,1-3-16-15,26-6-152 16,-9-7-269-16,-11-12-328 0</inkml:trace>
  <inkml:trace contextRef="#ctx0" brushRef="#br0" timeOffset="89805.09">11163 4441 1699 0,'0'0'766'0,"0"0"-493"15,0 0-273-15,0 0 22 16,0 0 8-16,0 0 15 16,0 0 19-16,-24 114-43 15,24-79 21-15,24-5-11 16,12-8-31-16,10-10 0 15,10-10 17-15,2-2-7 16,-2-8-10-16,-9-18 0 16,-13-6 15-16,-17-6-85 15,-15-7 64-15,-2 1-76 16,-17 4 73-16,-19 10-33 0,-11 14 24 16,-7 16-21-16,-6 0-162 15,-20 44 64 1,13 1-378-16,14-2-689 0</inkml:trace>
  <inkml:trace contextRef="#ctx0" brushRef="#br0" timeOffset="90289.82">10368 4975 1068 0,'0'0'784'15,"0"0"-433"-15,0 0-154 16,0 0-13-16,0 0-15 0,0 0-151 16,0 0 80-1,95-18-98-15,-30 14 0 0,15 4 31 16,25 0 7-16,26 0 56 15,23 0-7-15,5-6-78 16,-11-4 94 0,-32 0-103-16,-31 1-10 0,-20 4-13 15,-14 1-26-15,3-1-40 16,-3 5-47-16,-8 0-181 16,-30 0 73-16,-13 7-459 15,0 5-596-15</inkml:trace>
  <inkml:trace contextRef="#ctx0" brushRef="#br0" timeOffset="90739.81">10331 5586 1313 0,'0'0'796'16,"0"0"-558"-16,0 0 64 16,0 0-199-16,0 0-36 0,0 0 46 15,0 0-66 1,90-58-4-16,-41 20-43 0,0-2 0 15,0-4-48-15,-4 4 48 16,-12 3-48-16,-8 10 47 16,-10 9-41-16,-8 5 42 15,-7 12 0-15,0 1 1 16,0 0-27-16,0 14 26 16,-7 19 0-16,-8 16 2 15,-5 11-2-15,-1 6 49 16,4 2-49-16,1-6 12 15,5-7-22-15,7-13 10 16,4-11-108-16,13-14-94 16,11-11-341-16,1-6-330 0</inkml:trace>
  <inkml:trace contextRef="#ctx0" brushRef="#br0" timeOffset="91337.7">11010 5380 1294 0,'0'0'361'16,"0"0"-210"-16,0 0-33 15,0 0 5-15,0 0 123 16,0 0-103-16,0 0-50 16,-61-22-38-16,64 13-49 15,16 2-12-15,6-3-35 16,-1 2 41-16,-1 6-2 0,-4 2 29 15,-3 0-26-15,-3 14 93 16,-7 13-54-16,-6 10 51 16,-8 9-43-1,-23 10-47-15,-7 1 117 0,-1-3-118 16,0-10 15-16,11-14 13 16,10-10-20-16,9-10 2 15,7-6-10-15,2-3 0 16,0 1-57-16,17-2 39 15,12 0 5-15,9 0 7 16,11-7-79-16,7-15 3 16,6-9-48-16,1-4-37 0,-3-3 166 15,-6 1-136-15,-12 5 50 16,-11 10 87-16,-15 8 75 16,-12 7 131-16,-4 7-38 15,0 0-134-15,-16 15 87 16,-5 11-107-16,-4 11 50 15,5 2 17-15,9 1-50 16,5-3 44-16,6-3-75 16,6-8 19-16,23-9 4 15,13-6-23-15,9-11 0 16,7 0-1-16,0-20-20 16,-7-14 14-16,-13-12-58 15,-16-9-51-15,-17-3 29 16,-5 0-151-16,-20 10-8 0,-13 12 97 15,-19 20 34-15,9 9-35 16,10 7-658-16</inkml:trace>
  <inkml:trace contextRef="#ctx0" brushRef="#br0" timeOffset="91866.76">12354 4756 1947 0,'0'0'541'0,"0"0"-301"16,0 0-155-16,0 0-46 16,0 0 125-16,0 0-89 15,0 0-15-15,-11 0-41 16,13 0 19-16,15 0-16 15,12 10-22-15,5-1 0 16,6 3-43-16,-4-3 35 16,-7 2-94-16,-18 6-55 15,-9 0-357-15,-2-3-281 0</inkml:trace>
  <inkml:trace contextRef="#ctx0" brushRef="#br0" timeOffset="91987.58">12251 5059 2099 0,'0'0'692'0,"0"0"-647"15,0 0-29-15,0 0 47 16,0 0-62-16,0 0 54 16,158 20-55-16,-93-20-97 15,-5 0-290-15</inkml:trace>
  <inkml:trace contextRef="#ctx0" brushRef="#br0" timeOffset="93865.92">13417 4566 1307 0,'0'0'489'15,"0"0"-181"-15,0 0-104 0,0 0 20 16,0 0 2-16,0 0-115 16,0 0 26-16,13-27-137 15,3 5 14-15,-1-3-38 16,3-1 24-16,0-5-33 15,0 1 27-15,-2-1-6 16,-3-1-18-16,-5 1 30 16,0 7 0-16,-4 7 36 15,-2 4-36-15,-2 6 18 16,2 6-8-16,-2 1 17 16,0 0-33-16,0 0 6 15,0 0-4-15,0 0-58 0,0 22 50 16,0 14 6-16,0 14-10 15,-6 13 32-15,-4 5-10 16,4-1-6-16,2 2-76 16,4 12 30-16,0-20-225 15,8-17-317-15</inkml:trace>
  <inkml:trace contextRef="#ctx0" brushRef="#br0" timeOffset="94287.27">13174 4907 1883 0,'0'0'541'16,"0"0"-446"-16,0 0-86 15,0 0 162-15,0 0-69 0,0 0-59 16,0 0 66-16,118 0-95 16,-53-3-14-1,11-1 46-15,1-1-46 0,6 1 52 16,0-1-52-16,-8 3-124 16,17 0 6-16,-24 2-229 15,-14 0-303-15</inkml:trace>
  <inkml:trace contextRef="#ctx0" brushRef="#br0" timeOffset="94787.73">13613 5095 633 0,'0'0'1235'0,"0"0"-926"0,0 0-251 15,0 0 26 1,0 0-37-16,0 0 60 0,0 0 33 16,-125 80-104-16,98-44 134 15,3 5-132-15,4 3-37 16,9 2 104-16,4-2-96 16,7-4 17-16,0-6-26 15,22-6 42-15,16-8-19 16,9-12-23-16,2-8-10 15,0 0-24-15,-9-12 8 16,-16-8 23-16,-16-2-12 16,-8-4 23-16,-12 2-64 15,-23 4 56-15,-7 6-36 16,-3 10 2-16,-2 4 28 16,-6 14-158-16,10 10-89 0,11-2-428 15</inkml:trace>
  <inkml:trace contextRef="#ctx0" brushRef="#br0" timeOffset="95770.9">14436 4754 973 0,'0'0'1099'0,"0"0"-799"16,0 0-101-16,0 0 41 15,0 0-112-15,0 0-2 16,0 0-27-16,0-28-83 15,0 28 106-15,0 0-121 16,0 0-1-16,0 0 23 16,0 0 2-16,0 0-21 0,0 0-4 15,0 0-55-15,0 0 19 16,0 3-121-16,0 11-203 16,0-1-441-16</inkml:trace>
  <inkml:trace contextRef="#ctx0" brushRef="#br0" timeOffset="95987.03">14449 5034 204 0,'0'0'1998'0,"0"0"-1632"16,0 0-235-16,0 0-125 15,0 0 139-15,0 0-72 16,-27 125-55-16,-2-75 95 0,-9 5-113 15,-9 3-4-15,-1 0-8 16,-17 15-87-16,14-18-143 16,9-17-474-16</inkml:trace>
  <inkml:trace contextRef="#ctx0" brushRef="#br0" timeOffset="97053.92">14917 4439 1038 0,'0'0'695'0,"0"0"-533"15,0 0-7-15,0 0 31 16,0 0-57-16,0 0 33 15,0 0-55-15,0-18-86 16,0 18 59-16,0 0-63 16,0 0-13-16,0 0-4 15,0 0 12-15,0 13-42 0,0 16 30 16,0 14 0-16,0 13 30 16,0 12-24-16,0 8 7 15,0 5 52-15,-3 0-56 16,-3 1 128-16,0-3-137 15,3-4 23-15,1-8 15 16,2-5-38-16,0-6 0 16,0-5-6-16,0-13 27 15,0-7-76-15,0-8 46 16,0-9-97-16,0-4 84 16,2-6-156-16,3-4-1 15,5-28 19-15,0-12-79 16,1-8-588-16</inkml:trace>
  <inkml:trace contextRef="#ctx0" brushRef="#br0" timeOffset="97320.71">15008 4480 563 0,'0'0'1392'0,"0"0"-1021"16,0 0-295-16,0 0-73 15,0 0 56-15,85-109-59 16,-58 109 87-16,4 0-34 16,0 20-28-16,-4 23 56 15,-11 16-72-15,-14 12-8 16,-2 5 59-16,-22 1-54 16,-14-2 4-16,-7-7-10 0,1-10 30 15,7-9-86-15,10-11-3 16,9-14-281-16,14-16-422 0</inkml:trace>
  <inkml:trace contextRef="#ctx0" brushRef="#br0" timeOffset="97620.92">15630 4349 565 0,'0'0'958'0,"0"0"-742"0,0 0-181 16,0 0 57-16,-114 85 131 16,81-23-46-16,4 9 97 15,7 12-158-15,4 1-41 16,9 3 26-16,9-9-77 15,0-6 13-15,5-12-37 16,19-10 23-16,10-10-66 16,8-11 43-16,25-16-172 15,-7-10-108-15,-9-3-589 0</inkml:trace>
  <inkml:trace contextRef="#ctx0" brushRef="#br0" timeOffset="98436.75">16085 4504 1523 0,'0'0'675'0,"0"0"-471"16,0 0-139-16,0 0 81 15,0 0-133-15,0 0-7 16,0 0 29-16,-60 70-35 16,20-12 87-16,-7 15-65 15,1 2 8-15,1 0 12 16,3-9-42-16,3-8 0 16,10-14-12-16,5-12 25 15,10-12-26-15,6-8-122 16,-1-12-116-16,4-2 13 0,-2-17-138 0</inkml:trace>
  <inkml:trace contextRef="#ctx0" brushRef="#br0" timeOffset="98610.95">15735 4645 1468 0,'0'0'788'16,"0"0"-668"-16,0 0-42 15,0 0-70-15,128 75-1 16,-93-31 135-16,3 6-110 15,-1 3 0-15,4-2-7 16,1-4-24-16,0-5-2 16,20-12-146-16,-8-12-329 15,-6-14-690-15</inkml:trace>
  <inkml:trace contextRef="#ctx0" brushRef="#br0" timeOffset="98858.67">16432 4763 1520 0,'0'0'827'0,"0"0"-730"16,0 0-77-16,0 0-8 15,117 1 11-15,-72 1-1 16,-1 0-22-16,-4 8-101 16,-9 0-96-16,-15 0-375 0</inkml:trace>
  <inkml:trace contextRef="#ctx0" brushRef="#br0" timeOffset="98986.67">16451 4947 1818 0,'0'0'326'0,"0"0"-204"16,0 0-122-16,0 0 0 16,162 3-44-16,-95-14-30 15,-4-5-477-15</inkml:trace>
  <inkml:trace contextRef="#ctx0" brushRef="#br0" timeOffset="99403.84">17190 4596 1950 0,'0'0'521'0,"0"0"-439"16,0 0-33-16,0 0-33 15,0 0 102-15,0 0-99 0,0 0 6 16,-10-107-50-16,32 89 0 16,2 6 2-16,1 9 11 15,-7 3 20 1,-5 14-26-16,-11 22 18 0,-2 13 0 16,-13 9 96-16,-22 5-95 15,-8 1 30-15,-2-8 15 16,6-10-34-16,7-11 42 15,10-12-54-15,13-10 0 16,4-8-3-16,5 2 3 16,0-2-3-16,23-3-5 15,10 5 16-15,10-5-22 16,7-2 14-16,4 0-188 0,17-14-20 16,-13-6-356-1,-11-3-370-15</inkml:trace>
  <inkml:trace contextRef="#ctx0" brushRef="#br0" timeOffset="99772.85">17450 4516 1295 0,'0'0'1140'0,"0"0"-783"16,0 0-315-16,0 0 3 15,0 0 55-15,0 0-99 16,0 0 106-16,113-14-107 0,-62 11 0 15,1 1-21 1,-6-2 22-16,-5 3-1 0,-10-3 0 16,-14 1 11-16,-7 1-34 15,-6 2 23-15,-4 0-3 16,0 0-38-16,0 0 41 16,-9 19-11-16,-11 15-4 15,-5 10 30-15,-2 14-22 16,-2 4 7-16,3 2 0 15,2 0-11-15,3-3 13 16,3-8-2-16,7-4 0 16,3-11-9-16,-2-6-27 15,4-10-127-15,-12-18-138 16,2-4-191-16,-6 0-697 0</inkml:trace>
  <inkml:trace contextRef="#ctx0" brushRef="#br0" timeOffset="100137.17">17325 4810 2336 0,'0'0'387'16,"0"0"-238"-16,0 0-149 15,171-47 0-15,-101 27 19 16,5 1-4-16,3 0 0 16,-2 0-15-16,-12 4 24 15,-12 0-33-15,-19 7 9 16,-15 2 0-16,-13 4-21 15,-5 2 27-15,0 0-6 16,-16 19 0-16,-4 10 8 16,0 9 25-16,5 2-32 15,5-1 0-15,8-6 65 16,2-6-65-16,12-6 18 0,16-8-19 16,15-8 30-16,8-5-55 15,2 0 25-15,-6-23-88 16,-9-9 87-16,-11-8-87 15,-14-3-89-15,-8 3 69 16,-5 5 108-16,0 8 156 16,-7 9-156-16,-6 12-37 15,-4 6-70-15,5 2-387 16,1 12-458-16</inkml:trace>
  <inkml:trace contextRef="#ctx0" brushRef="#br0" timeOffset="100277.38">18314 4914 2087 0,'0'0'380'0,"0"0"-343"16,0 0-37-16,0 0-143 16,0 0 58-16,0 0-402 0</inkml:trace>
  <inkml:trace contextRef="#ctx0" brushRef="#br0" timeOffset="101004.86">18528 4705 1602 0,'0'0'976'0,"0"0"-694"16,0 0-282-16,0 0 0 15,0 0 38-15,0 0-17 16,-60 123 29-16,60-93-50 15,7 1 34-15,13-7-11 16,4-5-23-16,1-6-12 16,0-9-14-16,-6-4 7 15,-7-4 8-15,-8-23-43 16,-4-7-226-16,0-5 204 16,-6-4-26-16,-4 4 102 15,10 2 98-15,0 9-24 16,4 8 29-16,17 6-103 0,6 9 45 15,2 5-39-15,0 0-6 16,-2 9-2-16,-3 14-7 16,-9 3 18-16,-6 3 39 15,-6 5 9-15,-3 2-56 16,0-2 131-16,0 0-132 16,11-5 0-16,9-5 25 15,12-7-9-15,5-6-10 16,7-11-6-16,4 0-52 15,-11-16 1-15,-10-17 2 16,-16-9-66-16,-11-8 70 0,-11 1-61 16,-16 3 106-16,-2 5 14 15,4 12 32 1,10 10 142-16,9 9-130 0,6 5-35 16,0 5-1-1,11 0-16-15,16 0-12 0,8 0-9 16,3 13 15-16,-1 8-42 15,-4 4 42-15,-12 8 0 16,-3 2 9-16,-7 1 0 16,-1-1 50-16,-4-2-59 15,3-3 19-15,4-5 24 16,7-6-43-16,9-7 0 16,5-7 29-16,3-5-11 15,0-15-17-15,-10-17-1 16,-12-13-66-16,-13-8 37 0,-2-3-30 15,-9 2 10-15,-13 8 37 16,1 13 24-16,6 10-24 16,1 13 12-16,10 8-202 15,4 2-27-15,4 2-438 16,14 8-585-16</inkml:trace>
  <inkml:trace contextRef="#ctx0" brushRef="#br0" timeOffset="101261.42">19692 4357 453 0,'0'0'1741'0,"0"0"-1290"16,0 0-434-16,0 0-17 15,63 147 83-15,-53-77 1 16,-8 10 73-16,-2 6-144 16,0 5 14-16,-15-1 0 15,-14-4-27-15,-20 11-72 16,5-24-86-16,5-21-407 0</inkml:trace>
  <inkml:trace contextRef="#ctx0" brushRef="#br0" timeOffset="101860.77">20015 4722 1833 0,'0'0'731'0,"0"0"-558"15,0 0-3-15,0 0-21 16,0 0-123-16,0 0 83 15,128 0-109-15,-73 0 14 16,5 0-53-16,-4 0 39 16,-7 4-123-16,-16 6-179 15,-18-3-427-15</inkml:trace>
  <inkml:trace contextRef="#ctx0" brushRef="#br0" timeOffset="101994.85">20013 4935 1300 0,'0'0'1062'15,"0"0"-914"-15,0 0-87 16,0 0-47-16,169 19-14 16,-91-19 0-16,32 0-55 15,-21-1-77-15,-14-7-703 0</inkml:trace>
  <inkml:trace contextRef="#ctx0" brushRef="#br0" timeOffset="108024.82">21464 3814 660 0,'0'0'551'0,"0"0"-415"0,0 0 87 16,-118 23-30-16,76-4 7 15,1 3 16-15,5 4-47 16,5 0-46-16,10 4-12 15,7 3-36-15,9 4 32 16,5 1-96-16,7-1 20 16,22-1-9-16,9-9-14 15,9-4 13-15,7-9-21 16,2-6-53-16,17-8-84 16,-13 0-225-16,-14-8-491 0</inkml:trace>
  <inkml:trace contextRef="#ctx0" brushRef="#br0" timeOffset="108686.43">21778 3569 1395 0,'0'0'667'0,"0"0"-468"16,0 0-24-16,0 0 58 16,0 0-94-16,0 0-63 15,0 0 23-15,-40-35-83 16,44 24-16-16,17-1-15 16,1-2-4-16,2 5-1 15,-3 4 10-15,-3 5 10 16,-10 0-26-16,-5 19 18 15,-3 16 7-15,-7 13 2 16,-22 5 7-16,-4 0 44 16,-3-5-51-16,9-9-1 15,9-12 35-15,12-8-34 0,6-6-2 16,13 0-24-16,25-3 6 16,15-2 2-16,9-6-111 15,17-2-166-15,-15 0-234 16,-12-10-771-16</inkml:trace>
  <inkml:trace contextRef="#ctx0" brushRef="#br0" timeOffset="109210.82">21865 4160 494 0,'0'0'1360'16,"0"0"-989"-16,0 0-169 15,0 0-6-15,0 0-57 16,0 0-51-16,0 0-11 16,-40-51-77-16,13 51 0 15,-4 9 3-15,-2 14 5 0,-3 7 31 16,7 6-26-16,7 0 13 15,9-2 18-15,11-2-43 16,2-4-1-16,4-6 8 16,21-6 2-16,6-5-16 15,2-8 6-15,1-3 0 16,-8 0-18-16,-11-10 5 16,-6-10-9-16,-9-2 5 15,0-2-52-15,-19 4 48 16,-10 6 2-16,-5 8-35 15,1 6-13-15,0 8-119 0,8 14-108 16,11-4-352-16</inkml:trace>
  <inkml:trace contextRef="#ctx0" brushRef="#br0" timeOffset="109380.7">22215 4257 2486 0,'0'0'491'16,"0"0"-470"-16,0 0-21 15,0 0-55-15,0 0 13 16,0 0-200-16,0 0-607 0</inkml:trace>
  <inkml:trace contextRef="#ctx0" brushRef="#br0" timeOffset="109752.81">22708 3812 1443 0,'0'0'697'16,"0"0"-508"-16,0 0-127 0,0 0 23 15,0 0-35-15,-154-63 28 16,112 85 12-16,-1 21-30 16,6 9 16-16,5 10-26 15,10 0-24-15,11 0 81 16,9-5-97-16,2-12 8 15,15-4 3-15,18-11-20 16,12-8-2-16,7-10-53 16,5-8-79-16,24-6-57 15,-17-18-334-15,-10-8-293 0</inkml:trace>
  <inkml:trace contextRef="#ctx0" brushRef="#br0" timeOffset="109947.43">23000 3381 1920 0,'0'0'746'15,"0"0"-555"-15,0 0-116 16,0 0-68-16,0 0-4 16,0 0-3-16,0 0-16 15,-33 170-17-15,4-41 33 16,0-4-75-16,4-9-142 15,7-45-261-15,9-35-630 0</inkml:trace>
  <inkml:trace contextRef="#ctx0" brushRef="#br0" timeOffset="110518.79">23076 4195 985 0,'0'0'827'16,"0"0"-534"-16,0 0-196 16,0 0 64-16,0 0-43 15,0 0-4-15,-148 75-23 0,111-49-60 16,1 1-25-16,7-5 60 16,9-4-65-16,7-7 20 15,8-6-21-15,5-3 6 16,0-2-12-16,13 0 2 15,19 0 4-15,11 0-33 16,9 0 33-16,4-6-24 16,0-4-9-16,-2 2-52 15,-8 0-31-15,3-4-124 16,-13 3-287-16,-11-2-851 0</inkml:trace>
  <inkml:trace contextRef="#ctx0" brushRef="#br0" timeOffset="110659.22">23239 4177 1679 0,'0'0'555'16,"0"0"-484"-16,0 0-45 15,0 0-25-15,0 0 32 16,-31 107 36-16,19-56-69 16,-8 27-7-16,2-10-161 15,0-13-360-15</inkml:trace>
  <inkml:trace contextRef="#ctx0" brushRef="#br0" timeOffset="111239.48">21302 4879 1008 0,'0'0'1052'0,"0"0"-776"15,0 0-158-15,0 0-6 16,0 0 49-16,0 0-30 16,0 0-92-16,106 2-9 15,-19-2 37-15,42-9-29 0,43-3 72 16,22-2-27-16,7-1-26 16,0-2 19-16,-21 1-72 15,3 0 5-15,-10 2-7 16,-14 2 5-16,-32 2-14 15,-31 4 5-15,-32 4-47 16,-14 0 15-16,-4 2-101 16,6 0-40-16,-10 0-130 15,-18 0-410-15</inkml:trace>
  <inkml:trace contextRef="#ctx0" brushRef="#br0" timeOffset="111901.71">22079 5370 1258 0,'0'0'623'0,"0"0"-371"15,0 0-131-15,0 0 42 16,0 0-21 0,0 0-31-16,0 0-83 0,-75-38-13 15,25 55-15-15,-8 24 15 16,-2 13-14-16,9 10 83 15,11 2-54-15,18-1 4 16,15-12 24-16,7-4-43 16,13-13 12-16,29-8-27 15,14-12 1-15,11-9-17 16,9-7-65-16,18-21-174 16,-21-9-233-16,-17-6-395 0</inkml:trace>
  <inkml:trace contextRef="#ctx0" brushRef="#br0" timeOffset="112542.85">22376 5147 1395 0,'0'0'408'16,"0"0"-281"-16,0 0-45 0,0 0 100 15,0 0-84-15,0 0-21 16,0 0-12-16,-9-11-65 16,9 8 40-16,0 1 3 15,2-2-23-15,2 2 50 16,1-2-69-16,-1 0-1 15,0 2 2-15,-4 2-1 16,0 0-2-16,0 0 1 16,0 0 0-16,0 0 13 15,0 0-12-15,0 0-1 16,0 0 13-16,0 0-13 16,0 0 1-16,0 0-1 15,0 0 7-15,0 0 2 16,0 0-9-16,0 0 0 15,4 0-1-15,4 0-19 0,5 0 1 16,1 0 10-16,-1 0 9 16,-1 2-6-16,-6 12 15 15,-6 5-9-15,0 10 43 16,-2 5-5-16,-20 2 39 16,-3 3-38-16,-2-5-30 15,8-8 37-15,5-8-46 16,11-9-1-16,3-2-63 15,17-6-111-15,14-1 123 16,4 0-22-16,1 0 16 16,-12 0 51-16,-8 0 14 15,-14 3 27-15,-2 11 0 0,-9 7-26 16,-18 16 59 0,-6 7-49-16,-3 6-17 0,-1 15-2 15,8-16-163-15,13-12-406 0</inkml:trace>
  <inkml:trace contextRef="#ctx0" brushRef="#br0" timeOffset="112851.75">22193 5966 766 0,'0'0'1355'0,"0"0"-1123"15,0 0-164 1,0 0 17-16,0 0 15 0,0 0-52 15,149-91-48-15,-93 53-86 16,-2 0 59-16,-8 2-78 16,-8 8 28-16,-11 5 53 15,-13 10 24-15,-10 9 34 16,-4 4 42-16,0 2-53 16,-16 22 38-16,-6 12 21 15,0 8 6-15,-1 4-52 16,6 0-29-16,3-4-2 15,12-6-5-15,2-10-106 16,4-10-15-16,41-18-125 16,-3 0-231-16,0-18-1022 0</inkml:trace>
  <inkml:trace contextRef="#ctx0" brushRef="#br0" timeOffset="113057.8">22637 5865 2049 0,'0'0'361'0,"0"0"-285"15,0 0-36-15,0 0 100 16,-52 125-79-16,71-106 4 16,22-4-36-16,18-10-23 15,7-5-6-15,1 0-67 16,-9-20-59-16,-17-6 40 16,-22-6-79-16,-17-3-102 15,-2-4-80-15,-46-3 16 16,-1 10 44-16,3 10-126 0</inkml:trace>
  <inkml:trace contextRef="#ctx0" brushRef="#br0" timeOffset="113813.22">23798 4656 1793 0,'0'0'802'16,"0"0"-596"-16,0 0-64 15,0 0-48-15,0 0 21 16,0 0-71-16,0 0-43 16,71 0-1-16,-28-2-9 15,3 2-49-15,-1 0-4 16,-5 0-102-16,-11 10-206 0,-16 2-544 15</inkml:trace>
  <inkml:trace contextRef="#ctx0" brushRef="#br0" timeOffset="113935.22">23818 4921 1515 0,'0'0'904'0,"0"0"-774"16,0 0-117-16,0 0 32 15,0 0 74-15,132 32-118 16,-70-32-1-16,-2 0-314 0</inkml:trace>
  <inkml:trace contextRef="#ctx0" brushRef="#br0" timeOffset="118153.73">24973 3796 1194 0,'0'0'527'0,"0"0"-327"0,0 0 31 16,0 0-8-16,0 0-27 16,0 0-84-16,0 0-26 15,0-29-44-15,0 29-9 16,-4 0 3-16,-12 3-36 15,-9 23 0-15,-11 18 20 16,-5 16-6-16,-2 12 29 16,9 2-17-16,7-3 17 15,14-11 17-15,11-11-59 16,2-8 0-16,9-9 23 16,20-6-10-16,9-6-17 15,7-10 3-15,1-6-3 16,-1-4-12-16,-9 0-11 15,-12-17-12-15,-13-6 38 16,-11 0-50-16,0-3 28 0,-23 3-8 16,-10 5 24-16,-7 12-3 15,-3 6-21-15,6 0-16 16,10 15-51-16,27 14-137 16,0-7-86-16,18-6-291 0</inkml:trace>
  <inkml:trace contextRef="#ctx0" brushRef="#br0" timeOffset="118451.89">25424 3930 1565 0,'0'0'653'16,"0"0"-521"-16,0 0-91 15,0 0 69-15,0 0-18 16,-90 112-8-16,87-62-7 15,3-1-47-15,18-8 18 16,16-8-35-16,9-10-1 16,-1-6 18-16,0-11-30 15,-6-6 0-15,-10 0 31 16,-10-8-17-16,-9-16 37 16,-7-13-50-16,0-9 5 15,-23-8-12-15,-3 0-43 16,-3 6-9-16,0 11-4 15,0 26-146-15,9 11-131 0,1 0-592 16</inkml:trace>
  <inkml:trace contextRef="#ctx0" brushRef="#br0" timeOffset="118919.02">24594 4659 1378 0,'0'0'799'0,"0"0"-512"16,0 0-17-16,0 0-66 15,0 0-126-15,0 0-78 0,160-66 34 16,-73 57-25-16,12 3-2 16,3 3 20-16,0 3 9 15,-6 0 9-15,-9 0-45 16,-9 0-36-16,-9 0 21 16,-9 5-155-16,-2 1-157 15,-16 0-285-15,-13-5-742 0</inkml:trace>
  <inkml:trace contextRef="#ctx0" brushRef="#br0" timeOffset="119334.47">24639 5162 1495 0,'0'0'740'0,"0"0"-575"15,0 0-128-15,0 0 3 16,0 0 186-16,0 0-120 16,0 0-58-16,81-47-33 15,-44 15-15-15,-2-5 0 16,-1-4-27-16,-5 3-67 15,-8 6 37-15,-5 6-7 16,-5 8 64-16,-5 8 2 16,-6 6 29-16,0 4 0 15,0 0-31-15,0 9-3 0,0 23-17 16,-8 12 40-16,-3 14-6 16,-3 5 10-16,-1 7-12 15,-1 1 17-15,1-4-29 16,4-2 6-16,4-9-27 15,7-8-112-15,5-16-183 16,10-16-490-16</inkml:trace>
  <inkml:trace contextRef="#ctx0" brushRef="#br0" timeOffset="119719.15">25164 5003 1247 0,'0'0'357'16,"0"0"-182"-16,0 0-30 16,0 0-40-16,0 0 42 15,0 0-33-15,134-42-22 16,-116 42 37-16,-5 8-107 15,-13 16 27-15,0 10 29 16,-17 10-10-16,-23 12 37 16,-12 4-40-16,-6 0-29 0,5-3 39 15,8-13-61-15,14-9 15 16,13-9-20-16,16-9-8 16,2-5-2-16,11-2-38 15,22-5-8-15,14-5 28 16,11-7-135-16,11-21-96 15,36-36-94-15,-17 8 13 16,-11 0-528-16</inkml:trace>
  <inkml:trace contextRef="#ctx0" brushRef="#br0" timeOffset="119917.9">25640 5104 1098 0,'0'0'938'16,"0"0"-577"-16,0 0-225 16,0 0-18-16,0 0-5 15,-143 94-32-15,118-52 17 16,12 0-66-16,11 1 13 15,2-5-20-15,15-1-6 0,20-11 14 16,13-10-33-16,10-12 8 16,0-4-19-16,-3-18-8 15,-12-18-39-15,-16-12-74 16,-19-5-125-16,-8 2-106 16,-22 2-28-16,-39 8 188 15,3 16 70-15,10 11-367 0</inkml:trace>
  <inkml:trace contextRef="#ctx0" brushRef="#br0" timeOffset="120382.9">26132 4590 1735 0,'0'0'724'0,"0"0"-544"15,0 0-30-15,0 0 18 16,0 0-2-16,0 0-15 15,0 0-97-15,33-20-39 16,-1 7-2-16,5 4-13 16,8 0-34-16,-5 6-80 15,-4 3-68-15,-18 0-140 0,-10 14-317 16,-8-2-500-16</inkml:trace>
  <inkml:trace contextRef="#ctx0" brushRef="#br0" timeOffset="120503.75">26092 4722 1964 0,'0'0'578'0,"0"0"-507"16,0 0-56-16,0 0 110 16,0 0-43-16,169 4-82 15,-73-4-51-15,-16 0-338 16,-15-9-806-16</inkml:trace>
  <inkml:trace contextRef="#ctx0" brushRef="#br0" timeOffset="120983.88">27476 4182 2023 0,'0'0'271'0,"0"0"-262"0,0 0-9 15,0 0 103 1,0 0-85-16,60-108-18 0,-42 62 0 15,-3-3-9-15,2-4-9 16,-7 1 10-16,1 3 8 16,-1 8 43-16,-2 9 7 15,-3 7 105-15,-3 11 19 16,0 9-68-16,-2 5-40 16,0 0-55-16,0 9-11 15,0 26-6-15,-2 33-20 16,-9 8 26-16,0 10-10 15,0 5 23-15,2-15-26 0,-2 6-22 16,-5 12-95-16,3-21-98 16,1-20-468-16</inkml:trace>
  <inkml:trace contextRef="#ctx0" brushRef="#br0" timeOffset="121149.04">27249 4542 2107 0,'0'0'531'0,"0"0"-414"16,0 0 13-16,0 0 43 16,0 0-107-16,136 0-41 15,-62 0-25-15,10 0-49 16,1 0-44-16,15-3-146 0,-22 2-270 16,-18-1-769-16</inkml:trace>
  <inkml:trace contextRef="#ctx0" brushRef="#br0" timeOffset="121584.32">27499 4775 1575 0,'0'0'599'16,"0"0"-509"-16,0 0-28 15,0 0 73-15,0 0 17 16,0 0-6-16,0 0-119 16,-5 0-21-16,5 0 3 0,0 0 1 15,0 0 5-15,0 0-15 16,0 5 1-16,5 3-8 16,1 6 7-16,0 5-14 15,2 9 13-15,-6 4-2 16,-2 5 3-16,0 4 0 15,-7 0 0-15,-8 2 54 16,-2-3-25-16,4-2 14 16,0-4 30-16,4-5-59 15,0-5 14-15,3-7-7 16,4-4-15-16,2-6 33 16,0 0-33-16,15-3-5 15,20-3 31-15,17-1-25 16,17 0 8-16,11-14-15 0,10-13-61 15,47-30 14-15,-21 5-198 16,-10-2-412-16</inkml:trace>
  <inkml:trace contextRef="#ctx0" brushRef="#br0" timeOffset="121727.9">28734 4566 2616 0,'0'0'0'0,"0"0"-493"16,0 0-138-16</inkml:trace>
  <inkml:trace contextRef="#ctx0" brushRef="#br0" timeOffset="123933.6">1281 7199 1408 0,'0'0'288'0,"0"0"-199"16,0 0-65-16,0 0 46 15,0 0 18-15,0 0 82 16,0 0-20-16,7-4-101 16,-7 4-15-16,0 0 2 15,0 4 7-15,0 14-28 16,0 8 12-16,-5 13-27 16,-3 14 60-16,-9 11 41 15,0 8-7-15,-5 7 3 16,-1 2 1-16,2-9-41 15,2-1-31-15,6-6-16 16,2-9 18-16,2-8-22 16,5-6-6-16,-1-10 0 0,5-6-43 15,0-11 4-15,0-4-38 16,0-5-61-16,0-6 3 16,5 0 12-16,5-18 63 15,9-45-125-15,-2 5-210 16,-1-8-673-16</inkml:trace>
  <inkml:trace contextRef="#ctx0" brushRef="#br0" timeOffset="124098.73">1433 7131 916 0,'0'0'1345'0,"0"0"-1137"16,0 0-187-16,0 0-14 0,0 0 18 15,0 0-19 1,64 112 106-16,-68-53-12 0,-27 4-73 15,-13 4 19-15,-8-2-46 16,-19 13-26-16,13-15-160 16,9-19-360-16</inkml:trace>
  <inkml:trace contextRef="#ctx0" brushRef="#br0" timeOffset="124816.69">1872 7046 1974 0,'0'0'248'15,"0"0"-215"-15,0 0-32 16,0 0-1-16,-93 120 28 16,58-28 85-16,10 1 8 15,6 9-24-15,11-2-22 16,8-20-35-16,0 2-34 16,13-13 17-16,16-17-23 15,8-11-28-15,11-18-27 16,23-23-125-16,-11 0-285 15,-9-8-509-15</inkml:trace>
  <inkml:trace contextRef="#ctx0" brushRef="#br0" timeOffset="125232.78">2440 7233 1910 0,'0'0'505'16,"0"0"-430"-16,0 0-75 16,0 0 0-16,-111 134 37 15,66-68 7-15,-1 7 61 16,1-1-73-16,5-5-12 15,9-12-2-15,6-11-18 0,8-13-25 16,5-10-75 0,-1-19-130-16,1-2-145 0,2 0-423 0</inkml:trace>
  <inkml:trace contextRef="#ctx0" brushRef="#br0" timeOffset="125397.63">2086 7449 836 0,'0'0'1403'15,"0"0"-1247"-15,0 0-127 16,0 0 54-16,116 46-7 16,-72-21 32-16,6 1-44 15,5 2-20-15,5-3-44 0,2-2-15 16,23-3-162-16,-18-8-34 16,-9-4-761-16</inkml:trace>
  <inkml:trace contextRef="#ctx0" brushRef="#br0" timeOffset="126610.83">2884 7536 1896 0,'0'0'525'16,"0"0"-290"-16,0 0-28 16,0 0-99-16,0 0-35 15,0 0-12-15,0 0-38 0,94-37-11 16,-43 31-12-16,0 1-54 15,-2 5 37-15,-9 0-111 16,-13 0-110-16,-23 14-71 16,-4 4-286-16,-2 0-123 0</inkml:trace>
  <inkml:trace contextRef="#ctx0" brushRef="#br0" timeOffset="126733.92">2982 7628 1437 0,'0'0'698'0,"0"0"-490"16,0 0-92-16,0 0-80 0,0 0 22 15,125 12-58 1,-63-7-12-16,37-5-104 16,-15 0-384-16,-12 0-792 0</inkml:trace>
  <inkml:trace contextRef="#ctx0" brushRef="#br0" timeOffset="127087.56">3723 7397 1706 0,'0'0'495'0,"0"0"-391"16,0 0-85-16,0 0-10 16,0 0 4-16,0 0-2 0,0 0-10 15,60-84 14-15,-34 84-8 16,-6 0 24-16,-4 15-2 15,-14 20 6-15,-2 11 17 16,-27 10 23-16,-20 11 11 16,-11-2-32-16,-4-2-47 15,9-15 56-15,12-14-51 16,14-15 10-16,19-8 2 16,8-9-24-16,2-2 43 15,31 0-43-15,17 0 2 16,10-2-16-16,9-9 14 15,-1-1-115-15,20-9-105 16,-16 5-19-16,-20 2-398 0</inkml:trace>
  <inkml:trace contextRef="#ctx0" brushRef="#br0" timeOffset="127534.06">4159 7369 1513 0,'0'0'681'15,"0"0"-485"-15,0 0-98 16,0 0-73-16,0 0-25 16,0 0 25-16,0 0-6 15,-125 89 68-15,80-45-25 16,3 2-12-16,2-4 2 16,7-7-34-16,8-4-17 15,7-9 28-15,10-10-28 16,5-4-2-16,3-3-4 15,9-5-29-15,22 0 19 0,14 0 14 16,10 0 1 0,5 0 7-16,4-3-5 0,-5-6-4 15,1 1-16-15,-8 3-117 16,4-2-14-16,-19 2-332 16,-10-1-157-16</inkml:trace>
  <inkml:trace contextRef="#ctx0" brushRef="#br0" timeOffset="127723.33">4277 7425 1724 0,'0'0'697'0,"0"0"-647"16,0 0-11-16,-33 127 84 15,8-73-26-15,1 2 20 0,1-3-56 16,6-2-48-1,5-5-13-15,10-8-18 0,2-7-107 16,7-15-90-16,15-10-245 16,0-6-317-16</inkml:trace>
  <inkml:trace contextRef="#ctx0" brushRef="#br0" timeOffset="127895.39">4471 7579 2163 0,'0'0'585'0,"0"0"-502"16,0 0 83-16,0 0-48 15,0 0-85-15,0 0 2 0,0 0-35 16,0 0-134-16,0 0-350 16,0 0-710-16</inkml:trace>
  <inkml:trace contextRef="#ctx0" brushRef="#br0" timeOffset="128668.28">4668 7543 1692 0,'0'0'375'0,"0"0"-147"0,0 0-82 16,-77 114-19-16,67-77-9 16,5-2-23-16,5-3 0 15,0 0-73-15,11-9-22 16,7 0 10-16,-1-9-10 16,4-9-12-16,-3-5-43 15,-1 0-6-15,-1-18-48 16,-7-14-151-16,-5-8-264 15,-4-6-144-15,0 2 97 16,0 2 571-16,7 8 645 16,7 6-320-16,7 7-141 15,8 9-157-15,6 4-25 0,5 8 30 16,-3 0-6-16,-1 0-5 16,-5 17 18-16,-6 5 52 15,-7 3 102 1,-7 6-75-16,-9 3 2 0,-2 0-10 15,0-2-28-15,0-4-13 16,0-6-50-16,6-7-13 16,12-8 34-16,11-5-40 15,7-2 8-15,4-4-16 16,1-20-89-16,-12-6-8 16,-12-6-32-16,-13-2-28 15,-4 0-29-15,-4 2 34 16,-13 10 160-16,3 6 69 0,7 9 122 15,7 4-40 1,0 0-71-16,11 3-80 0,16-4-54 16,4 2 14-16,2 5 40 15,-1 1-9-15,-3 0 18 16,-7 4 8-16,-8 14 23 16,-5 4 19-16,-7 6 38 15,-2 2 4-15,0 4-40 16,0-5 2-16,-7-4-40 15,3-6 10-15,4-5-27 16,0-5 8-16,0-5 13 16,0-2-27-16,7-2 0 0,1 0 14 15,-1 0-8 1,-5-2-12-16,0-16-32 0,-2-10-177 16,-4 2-265-16,-11 1-905 0</inkml:trace>
  <inkml:trace contextRef="#ctx0" brushRef="#br0" timeOffset="129432.9">4589 7492 833 0,'0'0'742'16,"0"0"-546"-16,0 0-104 16,0 0 19-16,0 0 44 15,0 0-10-15,0 0-26 16,9-25-24-16,-9 25-73 16,0 0-6-16,-2 0 33 15,-7 0-40-15,-4 0 5 16,-5 12-14-16,-3 6 0 0,2 9 11 15,-4 2 26 1,1 10 15-16,0 1 15 0,2 5-10 16,2-2 31-16,5-2-36 15,6-6-43-15,7-7 50 16,0-6-50-16,2-5 7 16,18-6 9-16,7-3-19 15,8-8 26-15,6 0-32 16,3-1 9-16,3-20 19 15,-3-7-28-15,-3-6 0 16,-5-3 0-16,-9-6-4 16,-12-1-2-16,-9 1 1 15,-6-2-23-15,0 0 8 16,-17 7 2-16,-8 9-16 16,-6 8-2-16,-2 13-63 0,-3 8-84 15,-13 10-94-15,11 13-233 16,5-2-180-16</inkml:trace>
  <inkml:trace contextRef="#ctx0" brushRef="#br0" timeOffset="130885.4">5299 7550 1508 0,'0'0'356'16,"0"0"-200"-16,0 0-77 15,0 0-19-15,0 0-25 16,0 0 21-16,-124-25 27 16,100 25-68-16,0 4 19 15,1 10 33-15,-2 7-18 16,4 5 33-16,0 2-3 16,5 2-44-16,6 2 37 15,5 2-56-15,5-2 25 0,0-3-13 16,13 3-19-1,14-11 17-15,6-3-22 0,13-10 2 16,4-8 15-16,6 0-21 16,2-15-1-16,-2-14-11 15,-4-7-19-15,-11-3 7 16,-9-2-28-16,-14-1-5 16,-12 4 17-16,-6 3-17 15,-8 6 36-15,-21 8 13 16,-10 9 8-16,-3 8-11 15,2 4 10-15,3 0 1 16,8 11-15-16,10-2 15 16,9 1-1-16,10 0-21 15,0 1-13-15,4-1 34 16,23-2-7-16,4-4-8 0,9 0 16 16,0-4-52-16,-2 0 18 15,0 0 18-15,-7 0 16 16,-2 0 22-16,-10 0-22 15,-5 7 0-15,-7 6 38 16,-7 5-15-16,0 6 23 16,0 4 19-16,-15 6 19 15,-1 1 10-15,3-2-54 16,3-3-24-16,10-6 20 16,0-4-19-16,8-4 5 15,17-3-21-15,14-10 0 16,10-3-1-16,4-2-15 15,1-19-62-15,-6-11-17 16,-5-3-34-16,-14-5-17 0,-11-4-124 16,-16 0-86-16,-2 5 37 15,-4 5 318-15,-18 11 67 16,-1 6 172-16,7 10-47 16,6 0-104-16,7 7-70 15,3-2-8-15,5 2-10 16,17 0-25-16,7 0 21 15,2 5-8-15,1 9 24 16,-5 5 32-16,-6 6 19 16,-5 3 47-16,-7 4 19 15,-5 4-52-15,-2 0 27 0,1-2-9 16,2-4-65 0,8-8 33-16,7-5-27 0,11-10 6 15,7-7 25 1,4-2-66-16,1-20 0 0,-6-12 16 15,-10-5-17-15,-12-4-20 16,-15-3-69-16,0 1-35 16,-13 5-67-16,-16 13-94 15,-24 15 113-15,6 9 6 16,2 3-371-16</inkml:trace>
  <inkml:trace contextRef="#ctx0" brushRef="#br0" timeOffset="131965.81">6564 7159 1534 0,'0'0'817'0,"0"0"-714"16,0 0-94-16,0 0-9 15,0 0-29-15,0 0 29 16,0 0 28-16,29 140 34 16,-17-64 57-16,-6 7-40 0,-6 5-19 15,0-1-41-15,-4 0-17 16,-18-5 34-16,-5-6-36 15,-5-7-8-15,-7-3-59 16,7-15-205-16,6-22-507 0</inkml:trace>
  <inkml:trace contextRef="#ctx0" brushRef="#br0" timeOffset="132625.84">7081 7606 1617 0,'0'0'663'0,"0"0"-380"15,0 0-150-15,0 0-67 16,0 0-50-16,0 0 2 15,0 0 63-15,121 22-58 16,-72-14-15-16,-3-2-16 16,-3 2 4-16,-9 2-126 15,-14 1-87-15,-13 1-372 16,-7-1-537-16</inkml:trace>
  <inkml:trace contextRef="#ctx0" brushRef="#br0" timeOffset="132766.51">7075 7844 1540 0,'0'0'740'0,"0"0"-538"16,0 0-79-16,0 0-54 16,0 0-23-16,167 2-46 15,-75-2-36-15,-19-2-89 16,-9-9-543-16</inkml:trace>
  <inkml:trace contextRef="#ctx0" brushRef="#br0" timeOffset="134683.57">8771 6874 1058 0,'0'0'644'15,"0"0"-519"-15,0 0-60 16,0 0-15-16,0 0 41 16,0 0 46-16,0 0-21 15,31-50 25-15,-31 50-81 16,0 0 2-16,0-2 45 16,-2 2-62-16,-14 0-9 15,-8 0-36-15,-12 0 0 16,-10 6-13-16,-12 15 13 15,-9 13 0-15,0 7 6 16,4 5-6-16,10 4 20 16,15 0-2-16,16 0-18 15,16-4 45-15,6-3-32 0,13-5 11 16,22-6-7-16,12-8-8 16,9-8-9-16,7-10-6 15,3-6-102-15,21 0-92 16,-18-12-268-16,-11-2-246 0</inkml:trace>
  <inkml:trace contextRef="#ctx0" brushRef="#br0" timeOffset="135315.65">8972 6761 780 0,'0'0'1033'15,"0"0"-873"-15,0 0-120 16,0 0-7-16,0 0 1 16,0 0 32-16,0 0 49 15,78-118-109-15,-58 84-6 0,0 0-12 16,-4 2 12-16,-6 6 11 15,-2 8-10-15,-8 7 125 16,0 8 49-16,0 3-110 16,0 0-30-16,0 0-35 15,-8 18 0-15,-7 16 6 16,-5 14 10-16,1 12-3 16,-2 8 1-16,5 3-14 15,1-1-52-15,3 6-115 16,6-18-196-16,4-18-929 0</inkml:trace>
  <inkml:trace contextRef="#ctx0" brushRef="#br0" timeOffset="135698.97">9116 7096 1373 0,'0'0'627'16,"0"0"-382"-16,0 0-91 15,0 0-62-15,0 0-68 16,0 0 12-16,0 0 56 16,-135 70-16-16,110-29-19 15,5-1-17-15,9 0-21 16,5-2 48-16,6-6-66 15,0-8-1-15,17-6 24 16,12-6-16-16,4-8 11 0,6-4-19 16,-2 0 11-16,-8-12-11 15,-8-8 0-15,-13-3-23 16,-8 0 5-16,0 1 9 16,-11 3 0-16,-13 10 3 15,-3 3-19-15,0 6-5 16,3 0-141-16,11 14-107 15,7 2-259-15,6-6-1105 0</inkml:trace>
  <inkml:trace contextRef="#ctx0" brushRef="#br0" timeOffset="135831.81">9579 7229 2412 0,'0'0'483'0,"0"0"-483"0,0 0-167 15,0 0-220-15,0 0-277 16,0 0-394-16</inkml:trace>
  <inkml:trace contextRef="#ctx0" brushRef="#br0" timeOffset="136169.96">10115 6844 1834 0,'0'0'343'15,"0"0"-278"-15,0 0-52 16,-151 21 1-16,97 12 40 15,3 9 75-15,6 6-50 16,12 6-15-16,8 0 46 16,14-4-54-16,9-4 8 15,2-5-16-15,15-9-20 16,22-6 0-16,9-9-28 16,12-4-24-16,4-11-40 0,19-2-218 15,-16-16-240 1,-12-9-375-16</inkml:trace>
  <inkml:trace contextRef="#ctx0" brushRef="#br0" timeOffset="136581.87">10459 6629 1311 0,'0'0'786'0,"0"0"-609"16,0 0-161-16,0 0 2 15,0 0 76-15,0 0-28 16,0 0 10-16,28-63-76 15,-10 63 24-15,-1 3-13 16,-7 18-10-16,-8 13 36 16,-2 7 30-16,-20 7-23 15,-18 6 56-15,-6 1-46 16,1-9-29-16,10-8 30 16,16-12-54-16,9-8-1 15,8-4 0-15,12-2-26 0,24-2 17 16,15-2-55-1,29-6-83-15,-8-2-113 0,-15 0-609 0</inkml:trace>
  <inkml:trace contextRef="#ctx0" brushRef="#br0" timeOffset="137348.76">10354 7315 895 0,'0'0'988'16,"0"0"-746"-16,0 0-242 15,0 0-30-15,0 0 11 16,0 0 3-16,0 0 15 16,0-16 1-16,0 16-38 0,0-3 16 15,0 3 6-15,0 0 16 16,0 0 9-16,0 0-2 15,0 0-8-15,0 0 1 16,0 0 0-16,0 0-2 16,0 0 2-16,0 0 0 15,0 0 39-15,0 0-2 16,0 0 79-16,0 0-22 16,0 0-31-16,0 0 28 15,0 0-51-15,0 0-24 16,0-1-10-16,0-1-6 15,2-2-46-15,-2 2 12 16,0 0 29-16,2 2-6 16,-2 0 8-16,0 0 3 0,0 0 43 15,0 0-14-15,0 0 23 16,0 0-13-16,0 0 1 16,0 0-6-16,-6 0-34 15,-13 18-6-15,-12 12 6 16,-6 6 14-16,-8 4 8 15,-2-2-20-15,7-4 27 16,9-9 33-16,11-10-40 16,7-7-16-16,11-4 16 15,2-4-21-15,0 0 29 16,15 0-30-16,14 0 6 16,11-12-13-16,7 1 7 15,2-2-11-15,0 4 1 16,-2-1-17-16,-5 2-21 0,-4 2-102 15,-5-1-33 1,-4-5-150-16,-9 2-172 0,-9-4-348 0</inkml:trace>
  <inkml:trace contextRef="#ctx0" brushRef="#br0" timeOffset="137478.44">10503 7303 1555 0,'0'0'535'16,"0"0"-451"-16,0 0-32 15,0 0-2-15,-37 118-11 16,21-69-39-16,-11 17-6 16,0-10-138-16,3-12-349 0</inkml:trace>
  <inkml:trace contextRef="#ctx0" brushRef="#br0" timeOffset="138048.41">8061 7858 1986 0,'0'0'392'0,"0"0"-250"0,0 0-66 16,0 0-39-16,0 0 11 15,0 0 7-15,204-18-6 16,-70 14 77-16,35 4-69 15,23-3 37-15,4 2-3 16,1-3-32-16,-1-4-1 16,11-2-58-16,7-4-14 15,-6-4 13-15,-17-2-85 16,-21 4 48-16,-41 3 38 16,-36 6-45-16,-32 5-40 15,-12 0-144-15,-16-1-345 16,-11 2-651-16</inkml:trace>
  <inkml:trace contextRef="#ctx0" brushRef="#br0" timeOffset="138799.04">9455 8288 1162 0,'0'0'614'16,"0"0"-400"-16,0 0-72 16,0 0-63-16,0 0 54 0,0 0-58 15,0 0-14-15,-144-69-22 16,88 69 8-16,-4 19 41 15,4 17-24-15,10 8-31 16,9 7 33-16,20 4-65 16,17-3 25-16,0-6-1 15,33-4-14-15,16-8 18 16,14-10-29-16,6-10-31 16,2-12-26-16,-2-2-168 15,9-21-77-15,-22-7-234 16,-14-4-898-16</inkml:trace>
  <inkml:trace contextRef="#ctx0" brushRef="#br0" timeOffset="139248.87">9756 8078 859 0,'0'0'970'16,"0"0"-761"-16,0 0-151 16,0 0-42-16,0 0 29 15,0 0-3-15,0 0 15 16,-40 0-12-16,49-3-17 0,9-1-22 16,0-1-7-1,2 5 1-15,-4 0 0 0,-3 0 36 16,-1 12 2-1,-8 11 26-15,-4 7 6 0,0 9 27 16,-18 2-2-16,-7 4-44 16,-2-8-17-16,6-5 1 15,7-8-35-15,9-5 0 16,5-6-14-16,9-6-26 16,20 0 38-16,6-7-8 15,2 3 10-15,-8-3 10 16,-12 0-10-16,-7 4 0 15,-10 6-6-15,0 8 6 16,-27 14-1-16,-10 12-10 16,-4 7-11-16,-11 14-84 0,12-12-176 15,11-17-437-15</inkml:trace>
  <inkml:trace contextRef="#ctx0" brushRef="#br0" timeOffset="139548.97">9596 8901 1099 0,'0'0'1185'0,"0"0"-994"16,0 0-175-16,0 0-16 15,129-62-59-15,-86 28 39 16,-1-8-5-16,-1-2 16 16,-6 3-96-16,-6 5-42 15,-12 12 133-15,-8 9 14 0,-6 8 142 16,-3 7-1-16,0 0-85 15,-5 14-34-15,-8 16-22 16,-3 15 39-16,1 5 41 16,4 6-59-16,6-4-12 15,5-4 16-15,0-7-25 16,5-14-1-16,19-7-63 16,12-14-28-16,24-8-28 15,-7-17-265-15,-8-8-365 0</inkml:trace>
  <inkml:trace contextRef="#ctx0" brushRef="#br0" timeOffset="139739.04">10129 8794 633 0,'0'0'1385'0,"0"0"-1098"15,0 0-179-15,0 0-35 0,0 0 1 16,-70 103-13-16,78-85-4 16,27-3 18-16,16-8-63 15,9-7-12-15,3 0 0 16,-8-12-36-16,-12-14 30 15,-16-1-3-15,-20-8-36 16,-7-1-81-16,-23 2-165 16,-35 0-227-16,4 8-62 15,4 9-371-15</inkml:trace>
  <inkml:trace contextRef="#ctx0" brushRef="#br0" timeOffset="140469.72">10958 7642 1676 0,'0'0'556'0,"0"0"-332"16,0 0-56-16,0 0-34 0,0 0-38 16,0 0-58-16,0 0 4 15,120 0-42-15,-70 0 11 16,0 0-32-16,0 0 13 15,-12 0-113-15,-14 14-102 16,-11-2-139-16,-13 0-481 0</inkml:trace>
  <inkml:trace contextRef="#ctx0" brushRef="#br0" timeOffset="140581.37">11047 7816 1652 0,'0'0'618'15,"0"0"-492"-15,0 0-70 16,0 0 5-16,0 0-45 15,150 11-16-15,-77-11-92 16,-3 0-477-16</inkml:trace>
  <inkml:trace contextRef="#ctx0" brushRef="#br0" timeOffset="143948.34">11872 7000 1592 0,'0'0'314'0,"0"0"-244"16,0 0-19-16,0 0-41 16,0 0 40-16,0 0 39 0,0 0-49 15,22-98-19-15,3 78-20 16,4 6 5-16,-3 7 95 15,-3 7-21-15,-5 0-39 16,-10 25-15-16,-5 9-10 16,-3 8 26-16,-11 7 19 15,-22 2-3-15,-10 0 22 16,-4-7-63-16,2-6 2 16,5-12-7-16,11-9-6 15,9-6-2-15,11-7-4 16,9-4 0-16,2 0-12 15,30-13-34-15,13-8-128 16,3-1 76-16,-1 6 83 16,-7 8 15-16,-9 8 22 15,-12 2-20-15,-11 20 35 0,-8 5-37 16,0 7 19-16,-22 3 38 16,-7-1-23-16,-5-2 13 15,5-4-47-15,8-5-30 16,18-6-68-16,3-5-175 15,3-10-316-15</inkml:trace>
  <inkml:trace contextRef="#ctx0" brushRef="#br0" timeOffset="144241.81">12574 6940 1356 0,'0'0'344'0,"0"0"-266"16,0 0 35-16,-152 84 73 16,108-34 6-16,9 7-4 15,10-1-51-15,13-5-49 16,12-2-30-16,0-8-28 16,27-9 14-16,12-6-44 15,7-9 2-15,8-9 19 16,0-6-21-16,-6-2-8 15,-13-2 8-15,-14-12-57 16,-21-4 39-16,0-1-144 16,-34-2-49-16,-48 15-58 0,9 6-40 15,-4 0-206-15</inkml:trace>
  <inkml:trace contextRef="#ctx0" brushRef="#br0" timeOffset="144551.81">11602 7674 1706 0,'0'0'684'0,"0"0"-503"16,0 0-160-16,0 0 10 16,137-6-4-16,-40 0 39 15,1 0 11-15,10 4-12 16,3 0-21-16,-18 2-44 16,10 0-31-16,-9 0-23 15,4 0-180-15,-22 0-353 16,-21 0-1032-16</inkml:trace>
  <inkml:trace contextRef="#ctx0" brushRef="#br0" timeOffset="144918.5">11569 8303 1994 0,'0'0'340'16,"0"0"-297"-16,0 0-35 15,0 0 27-15,0 0 38 16,131-61-27-16,-86 22-38 16,-3-3-8-16,-3 0-36 15,-8 1-24-15,-7 2 13 16,-8 7 8-16,-8 10 39 0,-3 9 20 15,-3 10 36 1,-2 3-56-16,0 2-30 0,0 21 19 16,0 12 11-16,-5 11 48 15,-3 8 2-15,-1 6-31 16,0 3-19-16,2-4 17 16,3-2-17-16,4-3-81 15,4-18-186-15,12-14-366 0</inkml:trace>
  <inkml:trace contextRef="#ctx0" brushRef="#br0" timeOffset="145480.84">12137 8093 971 0,'0'0'539'15,"0"0"-319"-15,0 0-96 16,0 0-38-16,0 0-71 16,0 0 6-16,117-4 65 15,-84 4 67-15,-4 12-32 16,-12 6-15-16,-9 8-66 16,-8 8 35-16,-14 6 19 15,-22 6-31-15,-9 3 23 16,1-7-62-16,6-6-3 15,7-12 45-15,15-7-51 16,10-9-5-16,6-1-10 0,2-5-43 16,27-2 15-16,13 0-8 15,14-4-124-15,6-20-47 16,2-8-165-16,-1-7 98 16,-9 2-121-16,-14 2-37 15,-14 12 432-15,-14 9 510 16,-12 12-126-16,-2 2-44 15,-25 12-155-15,-6 13-48 16,-1 9-1-16,7 2-62 16,7 3 10-16,11-1-53 15,9-4-17-15,5-4 12 16,30-7-12-16,15-8 13 0,12-10-11 16,7-5-15-16,0-17-1 15,-9-17-18-15,-15-6-24 16,-18-5-1-16,-16-8-120 15,-11 0-81-15,-13 4-102 16,-37 0 107-16,6 17 55 16,6 9-182-16</inkml:trace>
  <inkml:trace contextRef="#ctx0" brushRef="#br0" timeOffset="145971.34">13043 7560 1520 0,'0'0'920'0,"0"0"-595"16,0 0-199-16,0 0 33 16,0 0-80-16,0 0-16 15,0 0-1-15,31 0-62 16,0 0 0-16,2 0-14 0,-1 0-97 15,-6 12-5 1,-19 12-231-16,-7-2-256 0,0 0-544 0</inkml:trace>
  <inkml:trace contextRef="#ctx0" brushRef="#br0" timeOffset="146080.69">12985 7832 2009 0,'0'0'693'15,"0"0"-576"-15,0 0-87 16,0 0-30-16,145 1-35 15,-47-10-35-15,-17-7-207 16,-11-2-537-16</inkml:trace>
  <inkml:trace contextRef="#ctx0" brushRef="#br0" timeOffset="147730.65">14268 7110 565 0,'0'0'1670'15,"0"0"-1335"-15,0 0-284 16,0 0-50-16,0 0-1 16,0 0 6-16,0 0 22 15,-47-64-7-15,47 43-21 16,20 2-80-16,7 3 28 0,2 2 28 16,0 10 24-16,-4 4-10 15,-6 6 10-15,-5 24 12 16,-11 12 0-16,-3 11 10 15,-11 7 55-15,-20-2-32 16,-6-4-3-16,4-13-17 16,8-10-16-16,12-13 24 15,13-9-33-15,2-4-36 16,34-3-22-16,17-2 42 16,8 0-25-16,-1 0 4 15,-11 0 22-15,-17 0-1 16,-20 8 16-16,-12 9-22 15,-6 6 21-15,-30 13-11 16,-13 6 11-16,-22 16-113 0,9-12-202 16,12-9-235-16</inkml:trace>
  <inkml:trace contextRef="#ctx0" brushRef="#br0" timeOffset="147911.73">13911 7802 1976 0,'0'0'642'16,"0"0"-529"-16,0 0-107 16,0 0 49-16,141-2-48 15,-70-3 25-15,14-2 27 16,4 1-30-16,5 2-29 0,-5 0-72 16,5 0-153-16,-23 2-134 15,-22 0-595-15</inkml:trace>
  <inkml:trace contextRef="#ctx0" brushRef="#br0" timeOffset="148263.84">13824 8368 1513 0,'0'0'800'0,"0"0"-697"15,0 0-92-15,0 0-11 0,0 0 0 16,152-61 32 0,-101 21-32-16,1-4-13 0,-6-2-18 15,-5 5-92-15,-8 4-28 16,-13 11 135-16,-8 11 16 16,-12 14 140-16,0 1-110 15,-7 16-20-15,-13 21 21 16,-7 12 64-16,-4 15 3 15,0 6-16-15,4 6-69 16,4-5 26-16,10-9-39 16,11-12-40-16,2-16-39 15,9-16-58-15,38-18-37 16,-3-15-122-16,-1-14-607 0</inkml:trace>
  <inkml:trace contextRef="#ctx0" brushRef="#br0" timeOffset="148454">14295 8342 1958 0,'0'0'361'0,"0"0"-257"16,0 0-60-16,-33 126-5 15,33-97 28-15,29-10 3 16,17-7 21-16,14-12 25 16,5 0-114-16,0-14-4 15,-12-14-5-15,-14-8-28 16,-20-4-8-16,-19-6-110 15,-19-17-175-15,-22 11-346 0,-3 14-142 16</inkml:trace>
  <inkml:trace contextRef="#ctx0" brushRef="#br0" timeOffset="148813.75">15400 7524 2407 0,'0'0'626'16,"0"0"-542"-16,0 0-65 15,0 0-19-15,0 0-16 16,0 0-43-16,0 0-129 15,0 33-726-15</inkml:trace>
  <inkml:trace contextRef="#ctx0" brushRef="#br0" timeOffset="148941.73">15285 8003 1731 0,'0'0'599'0,"0"0"-411"16,0 0-69-16,-24 130-54 15,3-88-65-15,-10-3-45 16,-34-4-50-16,10-10-262 15,-3-11-1458-15</inkml:trace>
  <inkml:trace contextRef="#ctx0" brushRef="#br0" timeOffset="149550.44">15934 7457 1857 0,'0'0'338'15,"0"0"-338"-15,0 0-44 16,0 0-36-16,0 0 71 16,0 0 9-16,0 0 131 15,0 174 44-15,-16-39-61 0,-6 17 41 16,-3-4-43-16,1-29-62 15,11-39 41-15,1-20-67 16,5-11 5-16,3 3-16 16,2-2-2-16,2-2-13 15,0-15 2-15,0-16-33 16,0-9 33-16,0-8-70 16,0 0 13-16,11-27 12 15,13-54-175-15,-3 2-165 16,-4-5-386-16</inkml:trace>
  <inkml:trace contextRef="#ctx0" brushRef="#br0" timeOffset="149759.59">16114 7337 1495 0,'0'0'783'0,"0"0"-710"15,0 0-35-15,127 66-38 16,-106-20 2-16,-17 11 76 15,-4 7 35-15,-27 2-11 16,-18 4-37-16,-8-4-63 16,2-6-2-16,6-14-14 15,14-13-172-15,24-28-63 16,7-5-354-16,0-9-893 0</inkml:trace>
  <inkml:trace contextRef="#ctx0" brushRef="#br0" timeOffset="149961.66">16640 7240 1979 0,'0'0'290'0,"0"0"-246"16,-114 167-19-16,63-82 73 16,11-2-7-16,16-2 58 15,19-9-55-15,5-5-47 16,29-12 22-16,20-5-69 15,16-14-12-15,40-19-112 16,-14-12-166-16,-13-5-362 0</inkml:trace>
  <inkml:trace contextRef="#ctx0" brushRef="#br0" timeOffset="150187.75">17327 7302 2105 0,'0'0'340'0,"0"0"-340"16,0 0 0-16,-154 163 44 15,92-89 53-15,-1 9 35 16,8-2-27-16,7-2-80 16,13-11-14-16,8-14-11 15,14-15-63-15,7-17-59 16,-2-22-87-16,4 0-88 0,-5-16-46 15</inkml:trace>
  <inkml:trace contextRef="#ctx0" brushRef="#br0" timeOffset="150329.81">16895 7546 2087 0,'0'0'246'0,"0"0"-197"15,0 0-44-15,133 143-5 16,-95-94-15-16,-3 1 4 15,15 15 4-15,-13-14-102 16,-3-10-505-16</inkml:trace>
  <inkml:trace contextRef="#ctx0" brushRef="#br0" timeOffset="150825.96">17516 7608 601 0,'0'0'1488'0,"0"0"-937"16,0 0-425-16,0 0-13 0,0 0-16 16,0 0-77-1,0 0 1-15,139 0-21 0,-91 0-10 16,-5-2-20-16,-19 2-185 15,-10 0-122-15,-14 0-517 0</inkml:trace>
  <inkml:trace contextRef="#ctx0" brushRef="#br0" timeOffset="150947.4">17414 7778 1930 0,'0'0'494'15,"0"0"-443"-15,0 0-51 16,187 6-46-16,-98-6-268 15,-4-6-203-15</inkml:trace>
  <inkml:trace contextRef="#ctx0" brushRef="#br0" timeOffset="151480.72">18297 7483 1989 0,'0'0'369'0,"0"0"-272"15,0 0-43-15,0 0-54 16,0 0 0-16,0 0 30 15,0 0-1-15,69-66-17 16,-59 90-12-16,-4 14 0 0,-6 12 14 16,-23 8-8-1,-22 7 46-15,-13-3-27 0,1-10-6 16,7-11 20-16,13-18-10 16,16-9-12-16,13-9 72 15,6-5-83-15,2 0 37 16,8 0-27-16,21 0-7 15,11-5-9-15,14-6-13 16,6-2-119-16,27-7-55 16,-14 1-359-16,-8-1-244 0</inkml:trace>
  <inkml:trace contextRef="#ctx0" brushRef="#br0" timeOffset="152913.67">18347 7844 1320 0,'0'0'866'15,"0"0"-640"-15,0 0-162 16,0 0-56-16,0 0 1 15,0 0-8-15,0 0 15 16,-2 0 44-16,2 0-35 16,0 0 47-16,0 0 23 15,0 2-26-15,0-2 8 16,0 0-39-16,0 0-11 16,0 0 19-16,2 0-46 15,12-4-12-15,11-11 11 16,8-5-64-16,7-6-5 15,7-6-12-15,6-7-58 16,1-1 18-16,-3-6-28 0,-4 0-78 16,-9 0 102-16,-9 4 92 15,-9 7 34-15,-6 7 123 16,-10 10 54-16,-2 8-43 16,-2 4-87-16,0 4-11 15,0 2 17-15,0 0-42 16,0 2-10-16,0 20 10 15,0 10-2-15,0 14 82 16,-9 9-26-16,2 1-32 16,-2 0 15-16,5-4-32 15,-2-8 7-15,3-4-23 16,1-8 0-16,2-2-6 16,0-3 6-16,0-5-128 0,2-8-159 15,7-10-523-15</inkml:trace>
  <inkml:trace contextRef="#ctx0" brushRef="#br0" timeOffset="165566.4">19168 7502 995 0,'0'0'340'16,"0"0"-227"-16,0 0-91 15,0 0 30-15,0 0 28 16,0 0 53-16,-5-10-9 0,3 8-64 15,0 2 20-15,0 0-7 16,-3 0-48-16,-3 0 35 16,-6 0-59-16,-1 0-1 15,-3 5 54-15,-5 11-44 16,4 6 48-16,-4 5-13 16,3 5-18-16,2 8 87 15,2 5-62-15,8 0-13 16,3-1 9-16,5-6-39 15,0-9 22-15,13-8-31 16,10-8 10-16,8-12 32 16,2-1-42-16,5-14 0 0,-7-16-1 15,-4-10-36-15,-9-4 20 16,-9-2-2-16,-9 2 0 16,0 4-10-16,0 8 29 15,-9 10-18-15,-2 7-1 16,2 13-109-16,0 2-151 15,5 0-507-15</inkml:trace>
  <inkml:trace contextRef="#ctx0" brushRef="#br0" timeOffset="166444.6">19520 7583 1525 0,'0'0'218'0,"0"0"-153"16,0 0 77-16,0 0 34 0,0 0 4 15,-118 97-56 1,114-59-79-16,4-2 84 0,6 0-113 16,21-7 10-16,6-8-8 15,8-8-12-15,-1-12 4 16,0-1-10-16,-5-4-79 15,-8-18 69-15,-11-6-59 16,-12-4 11-16,-4-4 9 16,-13 0-10-16,-13 4 34 15,1 1 9-15,5 9 16 16,11 7 109-16,9 1-72 16,4 4-37-16,30-1-10 15,8 6-15-15,5 2 17 16,-3 3 8-16,-5 3 0 0,-15 16 30 15,-6 8-30-15,-12 2 45 16,-6 4 11-16,0-1 13 16,0 0-2-1,0-4-67-15,0-9 11 16,2-1 6-16,10-9-1 0,1-3-16 16,5-6 0-16,-1 0-4 15,-1-6 2-15,-7-14-35 16,-5-8 6-16,-4-6 8 15,0-3 3-15,-10 4 12 16,-1 1 7-16,5 6 1 16,6 4 58-16,8 5-58 15,21 3-21-15,11 7 21 0,0 7-44 16,0 0 43-16,-4 6-6 16,-7 20 7-16,-12 7 12 15,-7 8 6-15,-8 1 26 16,-2 0 59-16,0-3-88 15,2-5 12-15,5-9-15 16,5-6-6-16,11-9 21 16,4-10-27-16,8 0 0 15,6-13 27-15,-3-16-27 16,-9-12 0-16,-10-7-15 16,-11-4-29-16,-8-3 44 15,-2 5-58-15,-19 13-15 16,-10 15-3-16,6 12-110 15,5 8-346-15</inkml:trace>
  <inkml:trace contextRef="#ctx0" brushRef="#br0" timeOffset="166815.75">20771 7187 912 0,'0'0'1155'0,"0"0"-927"16,0 0-228-16,0 0 0 16,0 0 114-16,113 121-27 15,-71-43 29-15,-3 7-42 16,-10 5-17-16,-16 5 8 16,-13-5-65-16,0-4 0 15,-29-4 4-15,-11-6-4 16,-26 5-92-16,7-19-182 15,6-20-574-15</inkml:trace>
  <inkml:trace contextRef="#ctx0" brushRef="#br0" timeOffset="167528.7">21306 7608 1676 0,'0'0'563'0,"0"0"-450"0,0 0 90 15,0 0 4-15,0 0-98 16,0 0-15-16,122 0-68 16,-55 0-11-16,7-2 3 15,-3-2-18-15,-8 1-30 16,-14 3-44-16,-30 0-145 16,-12 0-110-16,-7 7-495 0</inkml:trace>
  <inkml:trace contextRef="#ctx0" brushRef="#br0" timeOffset="167639.79">21377 7788 1914 0,'0'0'362'0,"0"0"-220"0,0 0-106 15,210 5-36-15,-61-14-126 16,-22-11-222-16,-9-4-763 16</inkml:trace>
  <inkml:trace contextRef="#ctx0" brushRef="#br0" timeOffset="168127.77">23356 6778 1706 0,'0'0'202'0,"0"0"-176"16,-131-12 36-16,69 21-17 15,-1 26 87-15,12 15-12 16,15 10-18-16,21 4-20 15,15 4-15-15,2-2-50 16,34-7 58-16,12-7-75 16,12-14-8-16,10-14-76 15,28-22-77-15,-15-2-180 16,-17-8-523-16</inkml:trace>
  <inkml:trace contextRef="#ctx0" brushRef="#br0" timeOffset="168611.24">23678 6702 1324 0,'0'0'312'0,"0"0"-111"0,0 0 54 15,0 0-97 1,0 0-77-16,0 0 48 16,42-105-123-16,-18 83 27 0,3 6 10 15,-4 3 36-15,-10 10 25 16,-4 3-104-16,-9 6 14 15,0 23-7-15,-22 12 13 16,-12 10 41-16,-1-1-12 16,-2-3-33-16,8-7 22 15,12-5-38-15,13-12 0 16,4-5 4-16,0-1 10 16,17-5-14-16,3 0 5 15,1-4-4-15,-8 0 12 16,-9 0-13-16,-4 4-20 15,-4 6-1-15,-25 12-9 0,-5 8 30 16,-8 19-151-16,11-11-160 16,11-13-335-16</inkml:trace>
  <inkml:trace contextRef="#ctx0" brushRef="#br0" timeOffset="168861.19">23863 7247 1069 0,'0'0'992'0,"0"0"-803"16,0 0-183-16,0 0 15 16,0 0 56-16,-167 72 0 15,107-49-33-15,4 4 8 0,13-7-40 16,14-3-13-16,16-6 1 16,13-3 0-16,4-1-4 15,29-2 4-15,17-1 0 16,12-1 0-16,5-3 0 15,2 0-32-15,-2 0-40 16,-6-11-35-16,1-13-123 16,-16 1-31-16,-15-2-532 0</inkml:trace>
  <inkml:trace contextRef="#ctx0" brushRef="#br0" timeOffset="169005.26">24001 7187 1028 0,'0'0'902'0,"0"0"-788"15,0 0-58 1,-20 121 28-16,13-66 9 0,3 2-78 16,2-2-8-16,2 3-14 15,-5 8-122-15,0-15-174 16,-3-12-686-16</inkml:trace>
  <inkml:trace contextRef="#ctx0" brushRef="#br0" timeOffset="169261.7">22614 7749 2174 0,'0'0'551'0,"0"0"-471"15,0 0-65-15,0 0-15 16,172 25 65-16,-28-21-24 15,57-4-18-15,18-3 16 16,-12-11-39-16,-28 2 0 16,-61 3-9-16,-33 7-62 15,-12 2-170-15,-29 0-361 16,-10 0-863-16</inkml:trace>
  <inkml:trace contextRef="#ctx0" brushRef="#br0" timeOffset="169661">23219 8231 1495 0,'0'0'691'16,"0"0"-653"-16,0 0-8 0,0 0-30 16,0 0 109-16,0 0-27 15,0 0 3-15,-30-95-85 16,-28 95 12-16,-8 17 2 15,-1 17 4-15,11 10 37 16,15 2 29-16,20 2-56 16,21 1 12-16,0-5-28 15,37-4 2-15,15-4-13 16,13-8-1-16,8-12-165 16,30-16-54-16,-19-2-280 15,-14-20-564-15</inkml:trace>
  <inkml:trace contextRef="#ctx0" brushRef="#br0" timeOffset="170095.09">23578 8078 823 0,'0'0'795'16,"0"0"-589"-16,0 0-26 16,0 0 91-16,0 0-38 15,0 0 41-15,0 0-214 16,-17-23-23-16,17 9 0 16,0 0-37-16,0 2-1 15,7 3-17-15,3 2 15 0,-4 7-36 16,-2 0 35-16,-4 12-32 15,0 12 36-15,-15 12 0 16,-12 3 13-16,-4 0-10 16,4-3 21-16,11-7-19 15,14-5-5-15,2-9 0 16,16-1-2-16,20-4 20 16,3-1-16-16,1-2-2 15,-8 1 0-15,-12-2-7 16,-16 7 7-16,-4 4-20 15,-13 14 20-15,-24 8-26 16,-15 22-121-16,7-13-191 0,14-9-477 16</inkml:trace>
  <inkml:trace contextRef="#ctx0" brushRef="#br0" timeOffset="170377.8">23445 8811 1960 0,'0'0'484'15,"0"0"-484"-15,0 0-25 16,0 0-14-16,114-58-97 16,-74 24 123-16,-3-4-58 15,-6-1-95-15,-10 5 44 16,-5 8 95-16,-9 8 27 16,-3 6 287-16,-4 10-36 15,0 2-70-15,0 2-155 16,0 24-26-16,-2 14 27 0,-4 13-9 15,1 5 1-15,5-2-19 16,0-10-70-16,11-12 21 16,18-13-96-16,25-21-74 15,-6 0-111-15,-7-14-606 0</inkml:trace>
  <inkml:trace contextRef="#ctx0" brushRef="#br0" timeOffset="170565.97">23943 8690 2045 0,'0'0'606'15,"0"0"-539"-15,0 0-67 16,0 0 0-16,0 0 55 16,-20 117-37-16,53-93 12 15,19-6 6-15,8-7-26 0,4-11-10 16,-6 0-4-16,-13-13 4 16,-21-11-36-16,-19-10 36 15,-5-6-85-15,-34-6-121 16,-43-10 0-16,5 12-55 15,1 7-393-15</inkml:trace>
  <inkml:trace contextRef="#ctx0" brushRef="#br0" timeOffset="171349.05">24567 7729 1707 0,'0'0'518'16,"0"0"-410"-16,0 0 65 15,0 0 78-15,0 0-117 16,0 0-35-16,0 0-3 15,103 0-95-15,-43 0 7 16,5-1-8-16,-7 1-56 16,-12 0 20-16,-17 0-130 15,-17 4-110-15,-12 10-50 0,-27 4-65 16,-27 4-196-16,-13 2 166 16,3-4 421-1,6-4 601-15,19-4-230 0,20-2-93 16,19-4-114-16,2 2-102 15,40 2 77-15,18-2-104 16,58-8-35-16,-10 0-332 16,-8-8-1363-16</inkml:trace>
  <inkml:trace contextRef="#ctx0" brushRef="#br0" timeOffset="172644.39">26335 6847 1921 0,'0'0'291'15,"0"0"-112"-15,0 0-134 16,0 0-26-16,0 0-1 16,0 0-11-16,0 0-14 15,0-30-1-15,-5 53-11 16,-8 15 19-16,-7 14 16 15,-5 14 14-15,-1 8 34 16,-3 1-58-16,0-8 31 16,0-9-37-16,2-12 15 15,2-9 19-15,1-11-34 16,-1-8 0-16,6-4 13 16,-2-8-2-16,6-3-22 15,3-3 11-15,8 0 0 16,4-13-31-16,0-8-18 0,22 2-5 15,10 1 32-15,7 4-4 16,4 7 25-16,4 7 1 16,2 0 0-16,2 0 0 15,2 0 0-15,-3-5-1 16,-6-5-5-16,-3-7-49 16,-8-6-23-16,-9-5-39 15,-10-8-51-15,-8 0 143 16,-6 4 25-16,0 6 37 15,0 10 168-15,-4 12-42 16,-5 4-104-16,-5 20-59 0,4 22 0 16,-4 13 40-16,3 15-40 15,4 8 0-15,-7 20-90 16,6-15-228 0,-3-18-479-16</inkml:trace>
  <inkml:trace contextRef="#ctx0" brushRef="#br0" timeOffset="172843.76">25779 7860 1833 0,'0'0'615'0,"0"0"-451"16,141-16-148-16,-10-1-7 0,44-8 37 15,7 7-27 1,-32 4 31-16,-42 8-50 0,-44 6-17 15,-7 0-154-15,-8 0-211 16,-13 0-529-16</inkml:trace>
  <inkml:trace contextRef="#ctx0" brushRef="#br0" timeOffset="173177.67">25659 8439 1407 0,'0'0'726'0,"0"0"-618"15,0 0-74-15,0 0 22 0,145-44 2 16,-82 7-58-16,-1-6 1 16,-2-5-8-16,-6 0-32 15,-12 4-1-15,-11 8 0 16,-13 10 40-16,-9 10 151 15,-9 9-17-15,0 7-97 16,0 0-26-16,-7 25 23 16,-11 11-34-16,-3 14 74 15,-6 10-41-15,2 9 28 16,0 1-61-16,10-5 12 16,6-6-27-16,9-13-83 15,13-15-81-15,19-15-141 0,1-15-297 16</inkml:trace>
  <inkml:trace contextRef="#ctx0" brushRef="#br0" timeOffset="173630.72">26326 8145 1866 0,'0'0'345'15,"0"0"-280"-15,0 0-36 16,0 0 45-16,0 0 8 15,0 0 31-15,114 28-3 16,-79-2-64-16,-8 10-7 16,-14 6-15-16,-13 9 6 0,-9 3 24 15,-22 4-29 1,-4-6 2-16,3-10 31 16,12-14-58-16,9-12 14 0,11-8-14 15,0-8 0-15,25 0-8 16,19-10 7-16,16-20-41 15,9-10-15-15,3-13-137 16,-10 0 75-16,-13 2 15 16,-15 13 104-16,-19 15 168 15,-15 14 27-15,0 9-126 16,-8 4-42-16,-17 20-11 16,2 11 5-16,6 1 12 15,10 4-15-15,7-2 22 16,5-4-40-16,24-8 0 15,6-6 36-15,3-11-36 0,-2-8 14 16,-7-1-14-16,-11-8 0 16,-14-19-14-16,-4-10-56 15,-6-33-139 1,-17 10-106-16,7-1-312 0</inkml:trace>
  <inkml:trace contextRef="#ctx0" brushRef="#br0" timeOffset="173931.67">27336 7674 2237 0,'0'0'585'0,"0"0"-480"15,0 0 17-15,0 0-48 16,0 0-26-16,0 0-36 16,140-3-12-16,-78 3-20 15,-6 12-119-15,-20 13-157 16,-20-5-185-16,-16-2-296 0</inkml:trace>
  <inkml:trace contextRef="#ctx0" brushRef="#br0" timeOffset="174019.56">27358 7888 1453 0,'0'0'890'0,"0"0"-755"0,0 0-95 16,143 7-40-16,-58-5-44 16,-1-2-316-16</inkml:trace>
  <inkml:trace contextRef="#ctx0" brushRef="#br0" timeOffset="174644.69">29110 7386 1644 0,'0'0'842'0,"0"0"-689"16,0 0-115-16,0 0 56 16,0 0 4-16,0 0-47 15,0 0-51-15,127-105-14 16,-94 57 13-16,-4-8-92 0,-4-4-1 16,-9-3 16-16,-7 8 5 15,-5 9 51-15,-4 14 22 16,0 17 22-16,0 13 57 15,0 2-79-15,0 30-1 16,-11 24 1-16,-3 18 28 16,-1 17 21-16,-1 7-49 15,3-1-15-15,-1 0 15 16,-1 20-131-16,1-25-93 16,1-22-355-16</inkml:trace>
  <inkml:trace contextRef="#ctx0" brushRef="#br0" timeOffset="174817.69">28736 7812 2085 0,'0'0'569'0,"0"0"-543"16,0 0 32-16,204 0-12 16,-74 0-46-16,33 4 24 15,-12 2-24-15,-30 2-58 16,-19 2-19-16,-48-1-219 15,-11-4-415-15</inkml:trace>
  <inkml:trace contextRef="#ctx0" brushRef="#br0" timeOffset="175293.65">29012 8110 1476 0,'0'0'589'16,"0"0"-508"-16,0 0 0 15,0 0 9-15,0 0 55 16,0 0-2-16,0 0-68 16,-31 0 8-16,31 0-50 15,0 0-32-15,0 0 54 16,0 0-55-16,0 0 0 15,0 0-1-15,2 3-10 16,0 6 11-16,1 5-18 0,-3 9 18 16,0 3 23-16,0 4-22 15,0 0-1 1,0-3 20-16,0-1-20 16,10-4 18-16,15 2-7 15,6-3-3-15,7 4 45 0,0-3-53 16,-6 2 0-16,-15 2 0 15,-17 9-19-15,0 4 19 16,-38 11 0-16,-13 4 0 16,-10-1 11-16,3-10-10 15,12-6-1-15,13-11 0 16,12-11-24-16,13-8-43 16,8-7-81-16,22-19-24 15,14-13 47-15,8-12-941 0</inkml:trace>
  <inkml:trace contextRef="#ctx0" brushRef="#br0" timeOffset="175530.66">29382 8282 1330 0,'0'0'1192'0,"0"0"-840"15,0 0-347-15,0 0 4 16,0 0-9-16,0 0 35 16,0 0-20-16,-116 140 63 15,110-90-77-15,6 0 19 16,10-6 6-16,26-6-9 15,9-7 8-15,6-14-20 16,2-10 2-16,-1-7 35 16,-10-9-42-16,-11-23 0 15,-15-12-19-15,-14-12-40 0,-2-9-33 16,-18 0-61-16,-18-20-161 16,5 20-185-16,10 9-720 0</inkml:trace>
  <inkml:trace contextRef="#ctx0" brushRef="#br0" timeOffset="175666.69">30281 7810 2329 0,'0'0'0'15,"0"0"-237"-15,0 0-317 0</inkml:trace>
  <inkml:trace contextRef="#ctx0" brushRef="#br0" timeOffset="179076.4">3305 9895 679 0,'0'0'117'16,"0"0"-81"-16,0 0-17 15,0 0-1-15,0 0 11 0,0 0 85 16,0 0-4-16,-2-34-1 16,2 27 71-16,0-3-28 15,0 3 4-15,0 0 5 16,0 2-76-16,0 3 5 16,0 0-41-16,0 2-34 15,0 0 17-15,0 0-32 16,0 0 0-16,0 0 11 15,0 0-9-15,0 0 4 16,0 9 1-16,5 8 9 16,-1 12 43-16,2 9-42 15,2 4 6-15,-4 4 25 16,0 4-47-16,3-1 27 16,-3 9 1-16,-2 2-16 0,1 3 33 15,-3 6-45-15,0-2 11 16,0 0 12-16,0-4-12 15,0-5-13-15,0-4 1 16,0-4 0-16,0-2 11 16,0-1-11-16,0-4 0 15,0-1 4-15,0-2 2 16,0 1-7-16,0-1 1 16,0-3 0-16,0 2-8 15,5-1 7-15,-1 0 1 16,-2 0-5-16,3 0 16 15,-1 0-11-15,-2-1 0 16,-2 3 0-16,2-1-12 16,-2 5 13-16,0 4-1 0,0 5 40 15,0 3-25-15,0 4 37 16,0 4-36-16,5-2-16 16,-3-2 21-16,0-5-21 15,1-7 0-15,-3-6-3 16,0-5 3-16,0 5-82 15,0-10-111-15,-3-13-331 0</inkml:trace>
  <inkml:trace contextRef="#ctx0" brushRef="#br0" timeOffset="180626.87">1665 11059 1265 0,'0'0'481'16,"0"0"-420"-16,0 0-60 0,0 0 35 15,0 0-36-15,0 0 17 16,0 0 45-16,48 0-42 16,-9 0 17-16,9 0-9 15,10 0 4-15,11-7 50 16,7-1-80-16,3-1 6 16,3 1 25-16,-4-1-1 15,0 6-2-15,0 1-29 16,1 2-1-16,0 0 25 15,8 0-25-15,21 0 0 16,21 2-2-16,-7-2-11 16,-10 0 13-16,-14 0-14 0,-21-9 14 15,10 0 15-15,9-3-3 16,-4 2 6-16,-5 3 5 16,2 3-23-16,0 2 0 15,2 2 0-15,-1 0-15 16,-1 0 1-16,-4 0 10 15,-2 0 4-15,-6 0-2 16,-3 0 7-16,-3 0-5 16,0 0 0-16,3 0 0 15,2 0 32-15,6 0-32 16,5 2 1-16,7 1-1 16,2 1 9-16,-1 0-10 15,3-3 1-15,-1 4 0 16,-4-1-11-16,3 0 12 15,-2 1-1-15,3 2 0 0,-1-2 1 16,5 6 7-16,-1-1-8 16,0 2-4-16,0 0-26 15,1 1 14-15,-5-4-7 16,0-1 22-16,-1-2-4 16,3-3 5-16,1 3 0 15,1-3-5-15,0-1-28 16,3 4-29-16,-5-3-24 15,-2 4 34-15,-3-2-39 16,-1 0 67-16,-1-3 11 16,-2 0 13-16,3-2-10 15,-1 2 10-15,0-2 0 16,5 2 1-16,0-1 9 0,3 2-16 16,-1 1 6-1,-1-4-15-15,-1 0-7 0,0 0 17 16,-2 0 5-16,2 0 19 15,-2-4-12-15,1-4 12 16,3-1-19-16,5 0 1 16,18-3 40-16,25 0-3 15,35 1 19-15,20 4 16 16,2 3-39-16,-1 4 6 16,-8 0-40-16,6 0 1 15,10 0-27-15,4-3 26 16,6 3 0-16,6 0 4 0,3 0 5 15,1 0 38-15,2 7 1 16,0 7-42-16,4 4 14 16,-1-2-20-16,-1-2-89 15,-5-2 29-15,-1-6 12 16,-8 0 47-16,-2-6-7 16,-4 0 8-16,-6 0 23 15,-3 0-22-15,-5 0 10 16,-1-2 6-16,-3-5 6 15,-2 2 33-15,4-5 0 16,5-1-54-16,7-1 68 16,8 1-69-16,7-5-1 15,5 0 48-15,0 0 6 0,3 4 40 16,0 2 0-16,1 8-35 16,7 2 55-16,8 0-91 15,9 0-8-15,6 10-13 16,1 0-2-16,-7-2 0 15,-10-2 0-15,-12 0 0 16,-20 2-5-16,-19 0 5 16,-30-2-12-16,-43 1-76 15,-25-7-95-15,-42 0-302 16,-36-11-804-16</inkml:trace>
  <inkml:trace contextRef="#ctx0" brushRef="#br0" timeOffset="181599.58">2690 10178 95 0,'0'0'1311'16,"0"0"-960"-16,-136 71-174 15,69-29-16-15,-2 6-64 16,0-1-60-16,2 2-14 15,2-5-23-15,7-6-25 16,-15-7-72-16,17-11-177 16,9-17-454-16</inkml:trace>
  <inkml:trace contextRef="#ctx0" brushRef="#br0" timeOffset="181763.77">2053 10106 1101 0,'0'0'1234'0,"0"0"-1093"15,0 0-134-15,0 0 39 16,0 0-46-16,156 133 0 16,-100-79 16-16,6 2-16 15,0 0 0-15,12 4-138 16,-16-14-339-16,-16-15-1354 0</inkml:trace>
  <inkml:trace contextRef="#ctx0" brushRef="#br0" timeOffset="182175.95">2082 11321 1575 0,'0'0'181'0,"0"0"-130"0,-25 109 40 15,19-37 135-15,0 27-48 16,6-2-50-16,0 2 28 15,0-1-98-15,0-24-22 16,14 4-4-16,1-13-32 16,4-11 18-16,-1-12-18 15,-3-12-32-15,-2-10-33 16,-1-11-18-16,-8-9-1 16,-4-3 69-16,0-35 5 15,-9-83-336-15,-9 9-46 16,3-12-539-16</inkml:trace>
  <inkml:trace contextRef="#ctx0" brushRef="#br0" timeOffset="182310.06">2211 11337 1776 0,'0'0'528'0,"0"0"-420"0,0 0-63 15,129-9 7-15,-115 45-42 16,-14 18-10-16,-12 16 64 16,-25 6-49-16,-15 4-15 15,-2-6-70-15,-12-12-135 16,13-19-277-16,10-23-1105 0</inkml:trace>
  <inkml:trace contextRef="#ctx0" brushRef="#br0" timeOffset="183093.15">3546 10291 1320 0,'0'0'186'16,"0"0"-140"-16,0 0-46 15,0 0 156-15,0 0-10 16,0 0-20-16,0 0-24 15,-6-56-41-15,17 45-38 0,7 4-6 16,-1 2 5-16,6 5 46 16,1 0-39-16,-2 5 17 15,-2 14 25-15,-9 10-7 16,-8 5 13-16,-3 6 10 16,-18 6-53-16,-20-1 67 15,-5-4-90-15,-3-2-1 16,7-14 5-16,11-5-9 15,12-11-12-15,14-8 2 16,2-1-60-16,21 0-9 16,18-15-137-16,11-4 51 15,-2 5 104-15,-3 7 55 0,-9 4 11 16,-11 3 66 0,-15 8-30-16,-10 19 41 0,0 6-54 15,-18 7 27-15,-13 2-8 16,0-3-18-16,2-7-28 15,11-8-7-15,18-6-158 16,0-10-98-16,5-8-330 0</inkml:trace>
  <inkml:trace contextRef="#ctx0" brushRef="#br0" timeOffset="183459.31">3927 10441 1906 0,'0'0'297'15,"0"0"-235"-15,0 0-9 16,-31 107 86-16,31-80-101 0,0-5 2 16,14-5 7-16,13-9-18 15,4-6 6-15,0-2-27 16,-2-5-8-16,-8-15-15 16,-7-8-51-16,-11-4 22 15,-3-4 7-15,0-2-11 16,-11 5 48-16,1 8 22 15,4 4 14-15,6 9 22 16,0 7-49-16,0 1-9 16,8-1-5-16,8 2-6 15,-3 1 5-15,-1 2 1 16,-8 0 2-16,-4 0-16 16,0 0 23-16,0 0-4 0,0 0 0 15,0 0-9 1,-2 0 2-16,-7-4-75 0,-2-10-75 15,0 2-106-15,1-4-669 0</inkml:trace>
  <inkml:trace contextRef="#ctx0" brushRef="#br0" timeOffset="183925.78">4286 10353 1722 0,'0'0'385'0,"0"0"-247"0,0 0-100 16,0 0 21-1,0 0 33-15,0 0-35 0,0 0-8 16,-48 112 25-16,58-92-44 15,11-3 7-15,8-9-3 16,2-8-23-16,2 0 4 16,-4-11-15-16,-7-12-41 15,-10-12 25-15,-12-3-54 16,0-2 27-16,-16 0 18 16,-6 10-30-16,-1 12-24 15,5 11-249-15,7 7-913 0</inkml:trace>
  <inkml:trace contextRef="#ctx0" brushRef="#br0" timeOffset="184692.76">4734 10353 1766 0,'0'0'363'0,"0"0"-246"15,0 0-40-15,0 0 55 16,0 0-47-16,-62 120-1 16,62-88 0-16,0-2-78 15,2-5-5-15,18-7 35 16,2-9-35-16,7-6 10 0,-2-3-11 15,2-5-12-15,-7-19 2 16,-4-8-110-16,-6-9-36 16,-8-3-14-16,-4-1 69 15,0 6 101-15,0 10 86 16,2 9 26-16,4 11-10 16,4 9-102-16,5 0-3 15,6 12-5-15,0 11 16 16,2 7 5-16,-5 4 12 15,-5 2 9-15,-7 0 42 16,-3-4-41-16,0-2-12 16,-1-5 12-16,4-7-26 0,7-4 0 15,12-9-8-15,6-5 11 16,10 0 3 0,1-17-15-16,-2-13-33 0,-9-9 32 15,-11-7-41-15,-13-1-2 16,-7 1 17-16,-5 7 27 15,-15 11 67-15,3 8-37 16,3 10 28-16,9 3-12 16,5 7-46-16,0 0-15 15,14 0-50-15,10 9 59 16,7 3-12-16,4 4 12 16,-2 2 6-16,-4-2 4 15,-5 5 13-15,-6 4 23 16,-5 3 2-16,-6 6-12 0,-2-2 41 15,-1 0-48-15,5-4-5 16,7-6 15-16,11-8-27 16,10-6 44-16,13-8-20 15,5 0-21-15,-4-19 15 16,-7-10-24-16,-12-4-7 16,-16-5 6-16,-16-3-50 15,0-1-26-15,-7 4-59 16,-22 6-78-16,4 10-166 15,1 12-589-15</inkml:trace>
  <inkml:trace contextRef="#ctx0" brushRef="#br0" timeOffset="185893.13">7899 10314 1500 0,'0'0'640'0,"0"0"-337"15,0 0-84-15,0 0-94 16,0 0-44-16,0 0-68 15,0 0 29-15,-50-67-42 16,47 46 12-16,3 0 22 16,0-3-34-16,14 3-15 15,4 3 9-15,-3 11-21 0,-4 7 26 16,-9 9-57-16,-2 32 22 16,-22 13 20-16,-25 12 17 15,-15 3-1-15,-7-4 2 16,4-15 10-16,12-15-12 15,15-17 0-15,13-10 9 16,17-8 47-16,8 0-15 16,0-4 26-16,21-17-56 15,20-1-11-15,12 0-15 16,9 2-12-16,6 8-44 16,1 2 46-16,-3 6-105 15,-1-1 2-15,-5-2 39 16,-8-3 7-16,-11-4 14 15,-7-4-74-15,-9-3 50 16,-7 0 92-16,-7 1 1 0,-7 6 122 16,-2 8 28-16,-2 6-99 15,0 0-52-15,-11 17-16 16,-11 16 16-16,-7 3 76 16,-3 0-48-16,1-4 16 15,8-9-10-15,7-9-18 16,5-2 11-16,9-9-27 15,2-3 2-15,0 0 41 16,23 0-34-16,14 0-9 16,9-6-12-16,6-3-64 15,-2 4 22-15,-5 1-23 16,9-1-73-16,-12 0-120 16,-11-2-456-16</inkml:trace>
  <inkml:trace contextRef="#ctx0" brushRef="#br0" timeOffset="186107.65">8354 10207 1839 0,'0'0'453'0,"0"0"-453"16,0 0 0-16,-46 118 26 15,28-66 80-15,-1 1-85 0,6 0-5 16,1 1-16-16,2 3-93 16,6-15-242-1,1-16-1456-15</inkml:trace>
  <inkml:trace contextRef="#ctx0" brushRef="#br0" timeOffset="186595.8">8084 10089 2090 0,'0'0'282'0,"0"0"-185"15,0 0-33-15,0 0-57 16,0 0 44-16,0 0-30 16,0 0 44-16,119 43 13 15,-61-19-63-15,6 1-9 16,-2-10 56-16,-1-3-60 15,-8-3 14-15,-13-5-15 16,-13-3 0-16,-13 1 3 16,-14 0-4-16,0 5 0 0,-12 7-20 15,-19 12 28-15,-7 12-9 16,-1 11 2-16,-4 9 7 16,9 0 33-16,5 1-41 15,8-2 1-15,5-4 2 16,7-2-3-16,5-3-15 15,4-8-112-15,-2-6-98 16,2-10-130-16,-6-15-602 0</inkml:trace>
  <inkml:trace contextRef="#ctx0" brushRef="#br0" timeOffset="186985.09">8011 10471 2131 0,'0'0'324'0,"0"0"-259"0,145-12-22 16,-74 10-31-16,8 2 3 16,2-2 19-16,0 2-25 15,-2-4-15-15,-11 0 6 16,-10-2-17-16,-9-3 17 16,-14 2-63-16,-12-3 4 15,-9 2 45-15,-10 0 28 16,-4 4-4-16,0 2 26 15,-8 2 1-15,-11 0-19 16,-1 8-18-16,0 14 0 0,4 4 67 16,10 4-37-16,6 1 7 15,0-6-21-15,17-5 10 16,12-4 26-16,6-5-52 16,4-8 0-16,1-3 0 15,-9-2-4-15,-6-17 3 16,-16-8-46-16,-9-3-50 15,0-4 61-15,-18 2-1 16,-4 4 35-16,1 8-13 16,2 13-113-16,5 7-417 15,8 0-464-15</inkml:trace>
  <inkml:trace contextRef="#ctx0" brushRef="#br0" timeOffset="187746.75">9239 10339 1674 0,'0'0'500'16,"0"0"-437"-16,0 0-48 16,-84 110 103-16,72-76-18 15,12-2-36-15,0-4 34 0,14-3-55 16,13-6-16-16,6-5 9 16,3-9-24-16,2-5-11 15,-7 0-1-15,-4-23-95 16,-9-5 4-16,-10-3-92 15,-3-4-61-15,-5 3 244 16,0 2 71-16,6 6 44 16,8 7-66-16,3 8-43 15,10 4-6-15,4 5 0 16,5 2 0-16,-3 19 29 16,-4 2-5-16,-4 3 29 15,-9 3-4-15,-5 1 8 16,-7-2 38-16,-2-4-55 15,3-1-16-15,0-5 19 0,4-6-41 16,4-5 17-16,5-3-4 16,2-4-4-16,-3 0-11 15,0-18-3-15,-11-12-123 16,-6-7-20-16,0-4-14 16,-2 1 84-16,-7 5 76 15,6 8 94-15,3 5 63 16,3 8-33-16,21 2-82 15,7 8-36-15,8 4-5 16,1 0-2-16,-1 10-5 16,-1 13 6-16,-6 6 0 0,-4 0 1 15,-5 5 32 1,-3-3 19-16,1-1-17 0,2-4 21 16,8-2-8-1,10-3-22-15,10-11 59 0,9-8-45 16,2-2-1-16,1-14-10 15,-12-16-23-15,-15-9-12 16,-18-7-3-16,-18-3-80 16,-4 0-2-16,-48-6-129 15,3 16-83-15,0 8-881 0</inkml:trace>
  <inkml:trace contextRef="#ctx0" brushRef="#br0" timeOffset="189142.69">12969 10335 1573 0,'0'0'523'0,"0"0"-320"15,0 0-183-15,0 0 14 16,0 0 37-16,-23-116-52 16,39 86-19-16,11 1-6 15,0 7-3-15,-3 15 3 16,-4 7 7-16,-10 11-1 0,-10 28 0 16,-14 15 43-1,-28 12 11-15,-19 2-10 0,-8-5-23 16,-2-6 43-16,8-15-64 15,16-16 10-15,14-10-4 16,18-7-6-16,15-9 24 16,0 0-6-16,33-14-18 15,18-6-39-15,14-1-43 16,10 5 57-16,4 7-15 16,0 4-39-16,2 1 18 15,0 0 3-15,-4-2-132 16,-5-6 32-16,-5-6-87 15,-9-5-153-15,-12-8-7 0,-7-3 283 16,-16 2 122 0,-7 1 408-16,-11 11 95 0,-5 13-29 15,0 7-320-15,-19 2-90 16,-14 26-64-16,-9 12 70 16,-5 6 23-16,-2-2-6 15,10-3-46-15,4-10 13 16,14-9-46-16,9-8-16 15,12-7 8-15,0-4 0 16,23-3-1-16,19 0-4 16,11 0-43-16,10 0-77 15,-1 0 2-15,-2-11-28 16,14-16-68-16,-13 5-25 16,-15-4-271-16</inkml:trace>
  <inkml:trace contextRef="#ctx0" brushRef="#br0" timeOffset="189291.6">13807 10301 1964 0,'0'0'353'0,"0"0"-273"16,0 0 17-16,-98 124-13 15,73-76 1-15,5 1-40 16,5-2-30-16,5 3-15 16,8-3-15-16,2-3-134 15,10-12-115-15,9-16-535 0</inkml:trace>
  <inkml:trace contextRef="#ctx0" brushRef="#br0" timeOffset="189531.59">14073 10314 1423 0,'0'0'703'0,"0"0"-600"15,0 0-57-15,-83 107 116 16,76-75-52-16,7-2-24 15,9-3 20-15,22-3-73 16,7-8-13-16,5-9 22 16,-3-7-34-16,-5 0 4 15,-10-14-12-15,-12-12-26 16,-13-8 25-16,0-2-90 16,-9-12-30-16,-6 9-93 0,1 7-757 15</inkml:trace>
  <inkml:trace contextRef="#ctx0" brushRef="#br0" timeOffset="190258.42">14527 10430 1768 0,'0'0'272'15,"0"0"-272"-15,0 0 0 16,0 0 158-16,0 0-38 16,0 0-3-16,0 0-61 15,-45 73-23-15,47-59 31 0,14-4-54 16,4-2 4-16,2-6-14 16,-1-2-2-16,-4 0-34 15,-3-13-20-15,-5-12-73 16,-1-1-58-16,4-6 80 15,-1 2 101-15,5 2 6 16,1 5 90-16,4 8 60 16,1 9-89-16,2 6-45 15,1 0 23-15,-1 16-12 16,-3 6-14-16,-8 6 38 16,-3-1-29-16,-6 5 26 15,-2-3-1-15,0-3-20 16,2 1 26-16,5-5-52 15,11-7 4-15,7-2 41 16,11-8-34-16,6-5 17 0,-1-2-29 16,-6-22-34-16,-12-8-2 15,-12-8-105-15,-13-6 35 16,0-2 66-16,-2 4 40 16,-9 10 38-16,5 8 38 15,6 12 12-15,0 5 6 16,6 8-94-16,21 1-22 15,6 0 1-15,7 0-5 16,3 18 25-16,-1 4-12 16,-6 6 13-16,-3 4 31 15,-8 0-7-15,-5-1 2 16,-7 1 14-16,-4-3-27 0,-4-3 7 16,-1-6-20-1,-2-6 9-15,3-4 19 0,1-3-27 16,3-7 11-16,5 0 28 15,1-2-20-15,-1-21 21 16,-4-9-41-16,-10-12-55 16,0-7 44-16,-4 0-99 15,-18-7-65-15,7 14-16 16,-2 14-434-16</inkml:trace>
  <inkml:trace contextRef="#ctx0" brushRef="#br0" timeOffset="191325.58">17873 10316 1765 0,'0'0'328'0,"0"0"-209"16,0 0-60-16,0 0 18 0,0 0-35 15,-127 17-17-15,120-17 18 16,7-17-43-16,0-8-27 15,22-8 8-15,16-3-117 16,7 3-24-16,1 6 95 16,-7 14 65-16,-12 13 23 15,-16 10 10-15,-11 29-16 16,-23 16 90-16,-46 17-28 16,-7-8 13-16,-18-2-24 15,-3-8-55-15,18-24 9 16,2-4-22-16,19-12 6 15,22-9 32-15,20-5-37 16,16 0 55-16,20-15-9 0,34 0-47 16,17 2-7-16,12 5-8 15,6 6 15-15,-2 2 10 16,-7 0-10-16,-6 2 0 16,-7 3 0-16,-11-5-9 15,-8 0-28-15,-5 0-62 16,-5-15-71-16,-7-7-29 15,-4-2-27-15,-7-5 22 16,-3-4 160-16,-3-1 44 16,-5 2 149-16,-1 6 141 15,-3 8-14-15,-3 8 52 16,0 6-174-16,-2 4-108 0,0 0-46 16,0 7-33-1,0 18 27-15,-11 11-3 0,-2 8-10 16,-1 4 4-16,10 7-191 15,2-14-157-15,2-15-558 0</inkml:trace>
  <inkml:trace contextRef="#ctx0" brushRef="#br0" timeOffset="191579.9">18486 10258 1876 0,'0'0'228'16,"0"0"-164"-16,0 0 103 16,-79 128-41-16,79-93-38 0,0-7 41 15,25-1-71-15,13-10 2 16,9-5-38-16,5-10-11 16,-4-2 5-16,-3-5-16 15,-14-24-28-15,-16-5 19 16,-10-10-33-16,-5-6-13 15,-9-6-70-15,-10 10-42 16,1 11-345-16</inkml:trace>
  <inkml:trace contextRef="#ctx0" brushRef="#br0" timeOffset="192292.37">19163 10401 1652 0,'0'0'481'0,"0"0"-447"15,0 0-28-15,0 0 54 16,0 0 56-16,0 0 2 16,0 0-63-16,-6 52-1 15,14-40 37-15,13-1-85 16,1-4 28-16,1-5-34 15,-2-2-12-15,-2 0-7 16,-8-20-63-16,-5-8-88 16,-1-6-65-16,-3-2 73 0,7-3 162 15,4 5 51-15,10 5 45 16,3 8 30-16,3 10-92 16,5 7-34-16,-1 4 67 15,-4 6-53-15,-2 17 25 16,-9 10-15-16,-7 2 31 15,-7 4 40-15,-4-1-28 16,0-2-31-16,0-6 9 16,0-4-44-16,3-8 15 15,8-4-15-15,2-7 11 16,5-7 15-16,2 0-27 16,-4-15-42-16,-3-15-34 15,-9-12-107-15,-4-8 20 16,0-4-23-16,0 4 186 0,2 6 119 15,12 12 9-15,6 9 7 16,12 11-68-16,8 11-66 16,8 1-2-16,4 4-3 15,-3 19 4-15,-3 9 40 16,-7 7-31-16,-13 5 21 16,-6 2 39-16,-9-2-43 15,-3-2 16-15,-4-2-6 16,4-8-9-16,6-2 16 15,10-7-42-15,9-9 11 16,13-9 39-16,5-5-40 16,2-5 14-16,-4-28-25 15,-9-15-19-15,-15-10 4 0,-17-8-84 16,-8-2 44-16,-4 10 40 16,-56 21-84-16,2 19-163 15,0 17-543-15</inkml:trace>
  <inkml:trace contextRef="#ctx0" brushRef="#br0" timeOffset="195124.73">4369 11422 793 0,'0'0'1047'0,"0"0"-789"15,0 0-178-15,0 0 8 16,0 0 20-16,0 0-38 0,0 0-33 15,69-68-11-15,-36 33-25 16,6-5-1-16,-4-1 0 16,3-4-28-16,-5 0 9 15,-6 4-40-15,-9 5 59 16,-7 12 10-16,-9 7 80 16,-2 12 70-16,0 5-69 15,-6 0-76-15,-15 22-6 16,-4 12-9-16,-1 12 0 15,0 7 4-15,5 10 2 16,3 4-11-16,5 2 5 16,-1 2-83-16,1 11-67 15,3-18-196-15,0-18-548 0</inkml:trace>
  <inkml:trace contextRef="#ctx0" brushRef="#br0" timeOffset="195334.2">3781 11694 728 0,'0'0'1552'0,"0"0"-1205"16,0 0-288-16,0 0-36 16,177 0-3-16,-72 0-20 15,38 4 47-15,30-2-41 16,6-2-5-16,-32 0-2 15,-42 3-28-15,-11 1-143 0,-32-1-312 16,-9-1-293-16</inkml:trace>
  <inkml:trace contextRef="#ctx0" brushRef="#br0" timeOffset="195644.64">4393 11913 1748 0,'0'0'294'0,"0"0"-177"16,0 0 68-16,-105 114-48 0,78-70 8 16,10 0-6-16,7-4-67 15,10-1-36-15,4-9 11 16,25-7-21-16,10-8 26 15,8-10-37-15,-2-5-6 16,-5 0 28-16,-14-9-37 16,-15-14-1-16,-11-3 1 15,-13-3-63-15,-27 4-9 16,-40 11-89-16,9 11-169 16,6 3-411-16</inkml:trace>
  <inkml:trace contextRef="#ctx0" brushRef="#br0" timeOffset="196392.76">8541 11618 1079 0,'0'0'900'0,"0"0"-600"15,0 0-201-15,0 0 8 16,0 0-62-16,0 0-45 16,150-92-23-16,-97 48-49 15,-3-6-47-15,-6-3 44 16,-6 2-79-16,-12 2 74 16,-9 9 49-16,-9 8 31 15,-8 10 130-15,0 14 52 16,0 8-118-16,-11 3-11 0,-9 28-53 15,0 11 34-15,2 12 23 16,2 8-44-16,5 6 17 16,5 3-30-16,2 1-20 15,2 12 19-15,2-18-205 16,0-20-333-16</inkml:trace>
  <inkml:trace contextRef="#ctx0" brushRef="#br0" timeOffset="196561.34">8221 11768 1874 0,'0'0'631'15,"0"0"-525"-15,125 0-36 16,-28 0-38-16,32 3-24 16,28 1 25-16,-15 0-33 15,-28-3-14-15,-12-1-74 16,-44 0-284-16,-10 0-622 0</inkml:trace>
  <inkml:trace contextRef="#ctx0" brushRef="#br0" timeOffset="197091.59">8740 12155 1298 0,'0'0'829'16,"0"0"-621"-16,0 0-91 15,0 0-37-15,0 0 9 16,23-107-29-16,12 82-41 15,5 7-19-15,-2 6-4 16,-4 10-9-16,-10 2-1 16,-17 17 8-16,-7 18 6 15,-20 11 48-15,-28 11 12 16,-6 1 28-16,0-8-70 16,13-11 1-16,17-14 12 15,24-11-31-15,5-4 0 16,43-4 0-16,46-3 3 15,46-3-3-15,45-14-179 0,-27-13-188 16,-25-3-926-16</inkml:trace>
  <inkml:trace contextRef="#ctx0" brushRef="#br0" timeOffset="199042.22">13610 11474 1228 0,'0'0'494'15,"0"0"-358"-15,0 0-27 16,0 0 104-16,0 0-85 16,0 0-21-16,0 0-15 15,-8-56-56-15,8 39 47 16,0-1-34-16,0 3-16 15,11-2 47-15,2 3-68 16,0 2-3-16,1 2-4 16,-3 6 2-16,-4 4-11 0,-5 0 4 15,-2 0-9-15,0 14-11 16,0 7 38-16,-7 1-18 16,-6 3 23-16,-3-2-17 15,3-3 3-15,2-8-9 16,6-2 0-16,1-8 3 15,4 0-3-15,0-2 0 16,0 0 0-16,0 0 5 16,0 0-11-16,0 0 4 15,0 0 2-15,0-2-21 16,0-8 6-16,0-1-10 16,0 2 25-16,4 1-13 15,6 0 7-15,3-1 2 16,7 4-35-16,2 1 18 0,2 4-27 15,1 0 38 1,-7 0-1-16,-7 4-11 0,-4 12 21 16,-7 4-7-16,0 4 8 15,-11 4 64-15,-14 2-40 16,-2 0 2-16,3-6-18 16,4-6-7-16,6-7 4 15,10-4-5-15,4-5-2 16,6-2-14-16,26 0-57 15,15 0 21-15,4 0-8 16,0 0 39-16,-6 0 21 16,-16 0 0-16,-16 5 0 15,-13 13 43-15,0 3-32 0,-25 11 6 16,-17 8-4 0,-9 7-13-16,-27 17-45 0,14-12-191 15,6-11-355-15</inkml:trace>
  <inkml:trace contextRef="#ctx0" brushRef="#br0" timeOffset="199210.22">13053 12046 515 0,'0'0'1727'0,"0"0"-1395"16,0 0-235-16,206-7-58 15,-73 2-9-15,35 0 47 0,7-1-51 16,-30 2-26-1,-35 2-26-15,-12-5-151 0,-34-2-138 16,-8-1-753-16</inkml:trace>
  <inkml:trace contextRef="#ctx0" brushRef="#br0" timeOffset="199541.21">13286 12412 1371 0,'0'0'532'0,"0"0"-418"16,0 0-60-16,0 0 60 16,139-49-69-16,-81 14 11 15,-2-3-20-15,-6-5 7 16,-10 5-43-16,-11 5 0 15,-11 8 9-15,-10 10 8 16,-8 10 42-16,0 5-34 16,0 5-25-16,-11 21 0 15,-7 10 14-15,-2 13 26 16,1 2 23-16,3 7-63 16,3-2-6-16,5 15-3 15,4-16-144-15,4-14-341 0</inkml:trace>
  <inkml:trace contextRef="#ctx0" brushRef="#br0" timeOffset="199990.69">14021 12247 1290 0,'0'0'833'16,"0"0"-684"-16,0 0-101 16,0 0-37-16,0 0 47 15,-118 75 46-15,100-41-4 16,7 0-15-16,9 0-6 16,2-3-36-16,6-3 15 15,23-7-13-15,11-4-26 16,9-9 29-16,3-8-37 15,-6 0-10-15,-10-13 2 16,-14-11-3-16,-15-6-26 0,-7-2-72 16,-32-18-151-16,-5 9-260 15,-5 4-1361-15</inkml:trace>
  <inkml:trace contextRef="#ctx0" brushRef="#br0" timeOffset="200960.65">18760 11656 1618 0,'0'0'313'15,"0"0"-253"-15,0 0-58 16,120-48 15-16,-66 20-17 15,-1-4 0-15,-4-5-22 16,-9 0 22-16,-5-3 0 16,-14 2 5-16,-9 6-4 15,-6 5 113-15,-6 9 18 16,0 13-39-16,0 5-16 16,-4 7-76-16,-10 23-1 15,-1 12 27-15,1 9-14 0,5 7 14 16,3 2-27-1,2 6-18-15,4 16-10 0,0-16-211 16,0-16-385-16</inkml:trace>
  <inkml:trace contextRef="#ctx0" brushRef="#br0" timeOffset="201162.73">18497 11962 2119 0,'0'0'556'0,"0"0"-477"0,0 0-66 16,172 0 23-16,-65 0-24 15,31-5-5-15,-9-2 56 16,-9-4-63-16,-19 5-24 16,-1-4-133-16,-15 5-145 15,-10-6-503-15</inkml:trace>
  <inkml:trace contextRef="#ctx0" brushRef="#br0" timeOffset="201806.97">18918 12189 1448 0,'0'0'303'0,"0"0"-180"16,0 0-18-16,0 0 60 15,0 0-4-15,0 0-66 16,0 0-15-16,-42 0 6 16,42 0 6-16,0 0 7 15,0 0-38-15,0 0-39 16,0 0 11-16,0 0-27 15,0 0-12-15,0 0 5 16,0 0 1-16,0 0-8 16,0 0 7-16,0 0 1 15,0 0-5-15,0 0 13 0,0 0-9 16,0 0 1-16,0 0 0 16,0 0 20-16,0 0-20 15,0 0 0-15,4 0 21 16,3 0-14-16,-3 0-14 15,1 0 5-15,-2 0-14 16,-3 2 15-16,0 19-31 16,-8 7 32-16,-15 8 33 15,-12 6-23-15,-2-2 14 16,3-8-24-16,12-8 1 16,11-8 5-16,11-10-6 15,4-1-52-15,27-2 30 0,17-1-5 16,2 0 21-1,0 0-26-15,-6 1 32 0,-15 2-1 16,-13 8 1-16,-14 5-8 16,-2 9 8-16,-20 9 1 15,-16 3 30-15,-4 1-23 16,3-6-8-16,10-6 13 16,9-9-13-16,15-8-61 15,3-8-107-15,34-3-86 16,11-21 17-16,1-9-372 0</inkml:trace>
  <inkml:trace contextRef="#ctx0" brushRef="#br0" timeOffset="202011.95">19179 12458 1506 0,'0'0'772'16,"0"0"-673"-16,0 0-50 0,0 0-10 16,-47 106 1-16,47-74 46 15,20-9-35-15,25-5 8 16,13-8-21-16,11-8-8 15,-2-2 1-15,-9-10-31 16,-16-14 0-16,-19-7-15 16,-21-1-19-16,-2-2-60 15,-25 1-104-15,-35-2-191 16,6 11-179-16,6 10-328 0</inkml:trace>
  <inkml:trace contextRef="#ctx0" brushRef="#br0" timeOffset="202453.66">21235 11203 532 0,'0'0'0'0</inkml:trace>
  <inkml:trace contextRef="#ctx0" brushRef="#br0" timeOffset="204573.66">1716 13312 1534 0,'0'0'282'0,"0"0"-17"15,0 0-179-15,0 0-21 16,0 0 3-16,0 0-15 15,0 0 14-15,-26-58-57 16,26 58-1-16,0 0 0 16,17 21-8-16,14 11 57 15,12 10-14-15,12 8-21 16,8 1 29-16,4 0-52 16,4-6 0-16,3-9-10 15,-3-6-14-15,0-11-77 16,14-9-163-16,-18-8-334 15,-14-2-951-15</inkml:trace>
  <inkml:trace contextRef="#ctx0" brushRef="#br0" timeOffset="205456.9">2703 13136 2043 0,'0'0'286'16,"0"0"-286"-16,0 0 0 15,-143 148 1-15,91-69 42 16,0 3 42-16,12-4-12 16,9-8-5-16,15-9-40 15,14-15-27-15,2-11 11 16,25-8-12-16,19-13-5 0,16-14-1 16,18 0-28-16,9-20-62 15,9-18-69-15,0-10 104 16,-11-7 43-16,-19 4-44 15,-18 9 62-15,-29 13 86 16,-19 17 104-16,-15 12-4 16,-37 8-168-16,-10 26-11 15,-2 9 21-15,1 3-26 16,16-3-2-16,16-7 0 16,16-6-23-16,15-13-19 15,2-9-53-15,31-8 20 16,16 0 60-16,6-13-112 15,1-12-140-15,-4-3 53 16,-17 2 97-16,-10 5 117 0,-16 12 189 16,-9 4 34-16,0 5-120 15,-2 0-103-15,-7 17 42 16,7-2 32-16,2 2-55 16,8-8 2-16,28-2-20 15,16-7 0-15,12 0-1 16,7-21-28-16,-1-6-70 15,-13-8-39-15,-12 3 31 16,-16 4 61-16,-14 9 45 16,-13 5 123-16,-2 14 92 15,-2 0-172-15,-15 21-32 16,3 9 41-16,3 3-3 16,11-3 9-16,0-5-47 0,13-4 0 15,16-7 22 1,12-10-33-16,5-4-26 0,4-4-15 15,-4-19-100-15,-7-7-72 16,-13-7 7-16,-8-4-81 16,-12 3-48-16,-4 1 139 15,-2 16 196-15,0 13 572 16,0 8-402-16,-13 29-76 16,-3 22 83-16,-1 22-23 15,-3 23-9-15,-7 22-33 16,3-6 4-16,1-13-6 15,3-19-81-15,5-24 2 16,-1 0-31-16,-1-3 15 0,-2-18 7 16,-1-12-14-16,-7-12 17 15,-4-8 22-15,-5-3-47 16,1-14-6-16,8-21 5 16,14-17-36-16,13-12 37 15,9-8-74-15,26-7-3 16,10 3-55-16,10-14-62 15,-7 20-119-15,-19 12-322 0</inkml:trace>
  <inkml:trace contextRef="#ctx0" brushRef="#br0" timeOffset="205613.28">2840 13150 1463 0,'0'0'716'16,"0"0"-430"-16,0 0-76 15,53-121-113-15,-8 98-97 16,8 13 0-16,5 10-22 16,11 59-185-16,-13 10-125 15,-20 12-786-15</inkml:trace>
  <inkml:trace contextRef="#ctx0" brushRef="#br0" timeOffset="205711.57">2973 14034 616 0,'0'0'0'0</inkml:trace>
  <inkml:trace contextRef="#ctx0" brushRef="#br0" timeOffset="206890.54">5037 13295 1392 0,'0'0'323'0,"0"0"-236"16,0 0-66-16,0 0 34 16,0 0 8-16,0 0-29 15,0 0 48-15,0-2-45 16,3-7 2-16,1-3-12 16,-4 3 97-16,0-1-7 15,0 1-59-15,0 4-43 16,-13 0-15-16,-7 5-3 15,-9 0-18-15,-5 27 0 16,-6 12 21-16,2 16 14 16,4 3-14-16,15 5 16 15,9-8 39-15,10-3-54 0,14-6 29 16,18-5-2-16,3-6-14 16,-2-7 7-16,-6-5-21 15,-11-9-21-15,-16-2 20 16,0-4-30-16,-20 2 31 15,-18 0 0-15,-3-4 0 16,4-6-2-16,8 0 2 16,14-11-10-16,15-12-17 15,4-1-99-15,29 4-39 16,9 3 37-16,8 10 96 16,1 7 32-16,-4 0 35 15,-5 0 30-15,-4 12 26 16,-9-3-21-16,-2 2-14 15,-5-3-31-15,0-3-11 16,1-5 35-16,-2 0-49 0,0 0 0 16,-7-15 1-16,-8-8-1 15,-6-2-66-15,-12-3-45 16,-19-4-10-16,-7 1 53 16,1 6 65-16,8 4 3 15,13 5 213-15,9 4-50 16,7 1 29-16,2-1-19 15,19 0-125-15,8-3-39 16,4 5-9-16,-2 4-55 16,1 6-7-16,-10 0-66 0,-5 0 15 15,-3 8-34-15,4-8-67 16,-5 0-40-16,0-20-481 0</inkml:trace>
  <inkml:trace contextRef="#ctx0" brushRef="#br0" timeOffset="207028.17">5555 12930 2191 0,'0'0'280'0,"0"0"-280"15,-52 128 0-15,6-12 0 16,-4 36-9-16,10-2-52 16,20-41-217-16,16-40-450 0</inkml:trace>
  <inkml:trace contextRef="#ctx0" brushRef="#br0" timeOffset="207409.69">6571 13128 1980 0,'0'0'179'0,"0"0"-178"15,0 119-1-15,0-43 90 16,-3 8-9-16,1-2 26 16,2-7-43-16,0-8-63 15,0-7 31-15,0-7-32 16,5-9-27-16,-2-12-71 16,-3-10-151-16,-12-8-64 15,-7-12-185-15</inkml:trace>
  <inkml:trace contextRef="#ctx0" brushRef="#br0" timeOffset="208122.87">6242 13587 1627 0,'0'0'244'0,"0"0"-119"15,137-53-57-15,-50 42-40 16,9 11 5-16,0 0 24 16,-7 16 75-16,-13 11-26 15,-18 7-58-15,-20 4 53 16,-16 1-55-16,-13 0 8 15,-7-8 10-15,-2-4-63 16,0-11 17-16,0-8-18 16,0-6 1-16,0-2 49 15,0-9-30-15,9-16-20 0,7-9-166 16,-3-4 37 0,1 3 129-16,-3 9 1 0,-5 12 124 15,1 9 26-15,2 5-147 16,6 0 2-16,8 0-12 15,8 0 20-15,7 5-14 16,7-2 0-16,-1-3-32 16,-3 0-2-16,-12 0-96 15,-14-5 63-15,-13-7 59 16,-2 3-86-16,-7-2 85 16,-13 8 9-16,-2 3 24 15,4 0 75-15,4 10-70 16,8 10 11-16,6 4 22 15,0-2-50-15,12 0 14 16,17-4-26-16,10-8 19 0,11-6-38 16,3-4-14-16,0-3-89 15,-1-17-8-15,-4-6-92 16,-3-1 38-16,-5-2 68 16,-6 7 116-16,-10 6 116 15,-8 11 113-15,-7 5-112 16,-5 2-60-16,-4 21-33 15,0 5 43-15,0 5-30 16,0-3-2-16,-8-6 49 16,0-7-84-16,4-5 1 15,4-3-1-15,0-7-74 16,27-2-44-16,18 0 43 16,51-18-230-16,6-8-309 0,-4 1-209 15,-16 5 823 1,-48 19 142-16,-14 1 461 0,-2 0-341 15,-5 14-132-15,-8 7-94 16,-5 6 23-16,-15 1-59 16,-24 0 31-16,-39-2-31 15,10-6-98-15,-4-10-301 0</inkml:trace>
  <inkml:trace contextRef="#ctx0" brushRef="#br0" timeOffset="208294.96">6923 13365 2335 0,'0'0'500'0,"0"0"-457"0,125-8-43 16,-78 8-21-16,-9 1-1 16,-13 13-111-16,-25-2-78 15,0-4-177-15,-10-5-255 0</inkml:trace>
  <inkml:trace contextRef="#ctx0" brushRef="#br0" timeOffset="208390.31">7204 13222 1594 0,'0'0'380'15,"156"-1"-221"-15,-55 9-159 16,5 3-227-16</inkml:trace>
  <inkml:trace contextRef="#ctx0" brushRef="#br0" timeOffset="209368.67">9442 13096 1448 0,'0'0'293'0,"0"0"-107"15,0 0-78-15,0 0-74 16,0 0 36-16,-22 187 174 16,4-83-103-16,4-8-47 15,8-13-15-15,6-30-63 16,0 0 16-16,16 1-22 15,8-14-9-15,7-8 9 16,3-10-10-16,-3-5-94 16,-7-8-53-16,-24-9-173 15,-4-9-295-15,-29-12-423 0</inkml:trace>
  <inkml:trace contextRef="#ctx0" brushRef="#br0" timeOffset="209495.71">9126 13617 1661 0,'0'0'655'15,"0"0"-526"-15,167-24-129 16,-36 13-15-16,34-7-24 16,12-9-113-16,-17-11-34 15,-48 4-126-15,-41-1-725 0</inkml:trace>
  <inkml:trace contextRef="#ctx0" brushRef="#br0" timeOffset="209667.84">10414 13080 1060 0,'0'0'1044'0,"0"0"-920"0,-131 104-56 16,19 10 55-16,0 1-4 16,12-5 25-16,15-16-38 15,25-24-88-15,2 9 16 16,5-1-34-16,17-6-1 16,21-9-52-16,21-16-169 15,23-12-138-15,14-27-606 0</inkml:trace>
  <inkml:trace contextRef="#ctx0" brushRef="#br0" timeOffset="210039.27">10815 12997 1465 0,'0'0'42'16,"0"0"-13"-16,-40 136 165 15,7-27 63-15,2 2 55 16,4-9-140-16,9-14-2 16,5-22-60-16,-1 5-68 15,3 1 21-15,2-12-63 16,3-14 0-16,1-14 0 16,2-13-3-16,3-10 2 15,0-9-32-15,0 0 25 16,19-20-33-16,16-18-80 15,15-6-399-15,3 2 273 16,-4 8 247-16,-12 20 33 16,-12 14 73-16,-21 6-28 0,-4 29 14 15,-29 16 3-15,-29 9-40 16,-17 8-22-16,-12 7-33 16,-29 7-51-16,20-17-293 15,23-16-1093-15</inkml:trace>
  <inkml:trace contextRef="#ctx0" brushRef="#br0" timeOffset="210570.23">12518 13150 1716 0,'0'0'646'16,"0"0"-646"-16,0 0-23 15,-2 157 23-15,-7-73 65 16,3 6 14-16,-1-17-17 16,5 4-46-16,-1-10 26 0,3-9-42 15,0-9-1 1,0-6-68-16,-13-8-133 0,-3-12-122 15,-6-13-288-15</inkml:trace>
  <inkml:trace contextRef="#ctx0" brushRef="#br0" timeOffset="211273.94">11990 13597 1650 0,'0'0'477'15,"176"-14"-424"-15,-18-3-53 16,21-12 0-16,-10-11 1 15,-39-2 15-15,-45 2 6 16,-26 6 18-16,-12-1-34 16,-3-11-10-16,-9-3 4 0,-14-2-28 15,-19 10 28-15,-2 15 50 16,-25 19 37-16,-18 7-6 16,-9 42-63-16,-10 37 71 15,9 5 44-15,1 8-63 16,10 0 8-16,18-20-32 15,1-1-22-15,10-15 9 16,10-14-32-16,3-10-2 16,0-12 1-16,16-8 0 15,13-7 14-15,9-5-14 16,9-7-47-16,9-23-30 16,1-14-114-16,1-11-28 15,-9 6-38-15,-9 6 257 0,-15 19 96 16,-11 20 36-16,-10 4-97 15,0 20 26 1,-1 15 19-16,-1 0 22 16,6 2-49-16,4-5-15 0,5-4 17 15,10-8-30-15,9-6-17 16,5-11 43-16,5-3-50 16,-1 0-2-16,-3-19-50 15,-7-8-40-15,-8-4-42 16,-8 1-41-16,-11 6 104 15,-4 12 70-15,-4 12 64 16,0 0-55-16,0 23 24 16,0 8 16-16,0 3 34 0,0-5-50 15,19 0-20-15,8-9 33 16,8-8-46-16,9-12-31 16,1 0-48-16,-1-18-150 15,-8-18-126-15,-9-10-39 16,-7-2 47-16,-5-1 347 15,-3 14 222-15,-5 8 382 16,-3 15-68-16,-4 12-412 16,0 0-124-16,0 25-49 15,0 19 34-15,0 12-1 16,0 9 16-16,4 18-148 16,19-18-349-16,8-21-1143 0</inkml:trace>
  <inkml:trace contextRef="#ctx0" brushRef="#br0" timeOffset="211728.71">15323 13418 1652 0,'0'0'225'0,"0"0"-134"16,-141 131 74-16,83-71-38 15,12-1-29-15,15-15-28 16,15-10-45-16,16-10-4 0,2-12-21 15,33-8 1-15,15-4-2 16,28-39-36-16,-9-4-229 16,-11-10-285-16</inkml:trace>
  <inkml:trace contextRef="#ctx0" brushRef="#br0" timeOffset="211930.11">15456 12954 2043 0,'0'0'599'0,"0"0"-559"15,0 0-40-15,0 0-12 16,-24 142 12-16,11-47 33 16,4-2 3-16,2 7-23 15,4-1 13-15,3-21-26 0,0 1 0 16,0-14-21-16,0-14-25 16,0-14-78-16,0-12-18 15,0-25-184-15,-19 0-198 16,-8-22-619-16</inkml:trace>
  <inkml:trace contextRef="#ctx0" brushRef="#br0" timeOffset="212639.59">14902 13293 1945 0,'0'0'517'0,"0"0"-487"16,122-13-18-16,-47 21-24 15,15 25 27-15,1 11-6 0,3 9 43 16,-10 5-9-16,-12 0 73 15,-19 0-83-15,-16-7-12 16,-16-7 15-16,-9-5-35 16,-6-9 11-16,-1-12-12 15,-1-8 0-15,0-8-3 16,6-2 20-16,7-4-17 16,12-24 0-16,14-12-82 15,4-6-78-15,0-3 55 16,-10 12 105-16,-10 12 0 15,-14 15 126-15,-6 10-111 16,-7 7-15-16,0 22 0 16,0 7 52-16,0 4 15 15,0 1-58-15,0-3 54 16,0-9-62-16,14-5 9 0,10-7 11 16,8-9-20-16,5-8-2 15,-1 0-15-15,-1-16-74 16,-4-17 25-16,-6-2-72 15,-7-1 50-15,-5 8 44 16,-6 6 43-16,-5 12 110 16,-2 7-80-16,0 3-8 15,0 3-19-15,0 15 42 16,5 0 12-16,4 1 1 16,4 2-36-16,1-5 8 15,1-2-30-15,-6-4-14 16,-4-6 13-16,-5-4-45 15,0 0 12-15,-10-4 6 0,-5-18-112 16,6-7 68 0,9-4 46-16,7-8-11 0,30 3-4 15,15 3 15-15,6 8 26 16,2 8 92-16,-5 16-15 16,-5 3-24-16,-13 8-30 15,-10 16-22-15,-15 8 60 16,-10 0 6-16,-2 7-10 15,0-2-14-15,0 0-31 16,0-4 7-16,15-4-19 16,26-7 0-16,21-10-10 15,18-12 10-15,9 0-108 0,16-40-67 16,-23-4-132-16,-26-7-474 16</inkml:trace>
  <inkml:trace contextRef="#ctx0" brushRef="#br0" timeOffset="212767.2">16694 13467 1194 0,'0'0'300'0,"0"0"-200"15,0 0-74-15,-71 113-26 16,50-84 0-16,7-7-78 16,-1-7-312-16</inkml:trace>
  <inkml:trace contextRef="#ctx0" brushRef="#br0" timeOffset="213062.01">16031 13032 2150 0,'0'0'213'0,"0"0"-213"0,-60 178-61 15,-2-31 55-15,-9 9-25 16,13-31-194-16,15-45-161 0</inkml:trace>
  <inkml:trace contextRef="#ctx0" brushRef="#br0" timeOffset="213172.63">15608 14096 1500 0,'0'0'849'0,"0"0"-765"16,0 0-84-16,0 0-61 15,0 0-98-15,0 0-227 16,0 0-1012-16</inkml:trace>
  <inkml:trace contextRef="#ctx0" brushRef="#br0" timeOffset="214254.53">16440 13239 1923 0,'0'0'543'0,"0"0"-308"0,0 0-146 15,0 0-89 1,0 0-1-16,0 0-66 0,-45 107 60 16,18-35-1-16,0 11-69 15,-11 9-93-15,9-17-192 16,3-27-439-16</inkml:trace>
  <inkml:trace contextRef="#ctx0" brushRef="#br0" timeOffset="-213891.2">18461 13094 894 0,'0'0'700'16,"0"0"-530"-16,0 0-79 15,0 0 72-15,0 0 34 16,0 0-2-16,0 0-78 16,-4-51-50-16,2 56-67 15,-5 25-15-15,-5 20 15 16,0 18 60-16,-9 16-17 15,4 7 5-15,-3-3-23 16,3-8-16-16,7-12 20 16,3-16-29-16,7-13 0 0,0-16-6 15,0-11 6-15,2-7-9 16,13-5 9-16,6-5 7 16,6-23-7-16,0-9-23 15,-3-17-112-15,-6-1 15 16,-7 4 22-16,-6 19 98 15,-5 18 78-15,-3 14-40 16,-15 9-33-16,1 21-5 16,3 6 0-16,12-2 38 15,2-4-26-15,22-4 31 0,20-7-16 16,19-10-1-16,11-9 14 16,5 0-40-16,4-24-14 15,-6-15-23-15,-11-14-55 16,-8-15-18-16,-15-11-65 15,-17-1-163-15,-12 8 130 16,-12 18 208-16,-12 27 150 16,-21 27-40-16,-12 7-69 15,-4 41 121-15,3 14-26 16,5 8-10-16,10 2 16 16,13-5-56-16,16-6-58 15,2-10 32-15,20-8-59 16,23-11 25-16,9-8-25 0,16-15 5 15,7-9-6 1,6 0-105-16,-4-18-74 0,-5-14 44 16,-14-1-62-16,-11 0 84 15,-20 13 113-15,-14 10 140 16,-13 10-35-16,0 2-104 16,-9 22 17-16,-4 5 68 15,3-5-40-15,8-4-1 16,2-5-21-16,0-6 5 15,16-4 23-15,9-5-52 16,4 0-12-16,2-1-50 16,-2-22-90-16,-3-4-102 15,-1-5-58-15,-7-1-37 16,-5 8 349-16,-3 6 19 16,-6 9 476-16,0 10-245 0,-4 0-207 15,0 10-30-15,2 10 5 16,-2 2 4-16,0 1 21 15,0-6-43-15,0-4-7 16,0-8-7-16,0-5-212 16,0-10-159-16,0-11-817 0</inkml:trace>
  <inkml:trace contextRef="#ctx0" brushRef="#br0" timeOffset="-213795.13">19674 13200 1185 0,'0'0'0'0</inkml:trace>
  <inkml:trace contextRef="#ctx0" brushRef="#br0" timeOffset="-213071.22">20681 12779 1699 0,'0'0'373'16,"0"0"-230"-16,0 0-143 0,0 0-86 15,0 0 86-15,0 0 119 16,-33 185 43-16,10-71-12 16,4-3-36-16,3-13-71 15,7-14 27-15,7-22-51 16,2-2-7-16,0-4 0 15,0-16-10-15,0-17-2 16,0-13 0-16,0-6 1 16,0-4 38-16,0 0-26 15,2-19 12-15,21-19-25 16,10-18-124-16,9-7-84 16,3-3 10-16,-1 19 92 15,-8 21 105-15,-9 17-27 0,-7 9 14 16,-7 21 14-16,-9 14 36 15,-4 8 67-15,-10 6-17 16,-22-3-2-16,-10-1 66 16,-5-6-74-16,-1-5-37 15,7-7-23-15,12-9-16 16,12-5-1-16,15-10-72 16,2-3-85-16,17 0 58 15,61-32-96-15,-5-4-190 16,6-5-483-16</inkml:trace>
  <inkml:trace contextRef="#ctx0" brushRef="#br0" timeOffset="-212524.16">21154 13346 1415 0,'0'0'605'0,"0"0"-327"0,0 0-278 15,0 0 14-15,0 0-14 16,-124 119 83-16,76-73-8 16,9-6 23-16,9-9-98 15,12-12 14-15,14-5-14 16,4-7-58-16,10-7 1 15,18 0 28-15,10 0-38 16,6-22-109-16,6-9-52 16,-6-4 133-16,-5 2 95 15,-14 8 86-15,-9 6 146 16,-11 15-90-16,-5 4-109 16,0 4-9-16,0 15 59 15,0 8-4-15,0-1-23 16,0-1-34-16,0-8-1 0,0-3-9 15,2-6-10-15,7-5 32 16,2-3-34-16,2 0-25 16,10-9-20-16,4-12-65 15,2-4 27-15,-2 4 20 16,-6 2 63-16,-5 11 18 16,-5 8-17-16,-3 0-1 15,-4 8 14-15,0 11-5 16,0-5 37-16,-1 3 0 15,1-4-25-15,0-6 39 16,8 0-60-16,5-5 24 16,14-2-24-16,17 0-24 15,10-5-92-15,8-13-98 0,5-5 49 16,1-3 137-16,-7 6 28 16,-5 5 72-16,-9 7 51 15,-11 8-28-15,-8 0-30 16,-13 2-55-16,-5 7 1 15,-12 4-22-15,-2-5-73 16,-22-8-86-16,-12-6-114 16,1-18-1275-16</inkml:trace>
  <inkml:trace contextRef="#ctx0" brushRef="#br0" timeOffset="-212360.19">21738 12464 472 0,'0'0'1762'0,"0"0"-1573"0,-210 161-137 16,61-23 2-16,-18 22-20 15,2 6-24-15,15-21-10 16,48-45-75-16,31-33-411 0</inkml:trace>
  <inkml:trace contextRef="#ctx0" brushRef="#br0" timeOffset="-211641.09">23208 13159 905 0,'0'0'739'15,"0"0"-551"-15,0 0-57 16,0 0 40-16,0 0 7 15,0 0-60-15,0 0-51 16,-43-37 7-16,43 36-59 16,6-6 11-16,8-1 35 15,3 0-60-15,2 2 11 16,1 6-12-16,-7 0 0 0,-7 6-7 16,-6 20-16-16,-2 12 23 15,-25 8 14-15,-10 2 12 16,-1-6 1-16,7-7-27 15,8-13 0-15,10-10 10 16,13-7-10-16,0-2-21 16,13-3-8-16,21 0-65 15,11 0 92-15,1 0-14 16,-6 0 16-16,-11 8 13 16,-13 8-13-16,-16 10-12 15,0 6 12-15,-25 4 8 16,-12-2 29-16,1-2-26 0,3-8-10 15,12-6-2 1,21-7-122-16,0-6-203 0,16-5-235 0</inkml:trace>
  <inkml:trace contextRef="#ctx0" brushRef="#br0" timeOffset="-211141.53">24290 13070 967 0,'0'0'1166'0,"0"0"-1081"16,0 0-85-16,-129-10 0 15,71 37 11-15,7 10 52 16,11 13 44-16,15 6-45 16,17 11 13-16,8-1 26 0,0 1-42 15,20-6 18-15,2-9-48 16,-4-8-18-16,-10-7-1 15,-8-11-10-15,0-6-16 16,-17-6 16-16,-14-7-23 16,-5-7 7-16,7 0-66 15,11-18-22-15,18-19-42 16,13-14-204-16,37-7-391 16,18-4 160-16,13 1 581 15,2 14 289-15,-6 11 82 16,-6 13-87-16,-13 18-44 15,-10 5-36-15,-19 14-60 16,-12 22-27-16,-12 13-16 0,-5 14 44 16,-5 7-54-1,-15 5-44-15,-2 2 34 0,-1 2-51 16,6-3 1-16,3-4-8 16,6-9-22-16,3-9 13 15,5-14-14-15,0-12-9 16,0-10-1-16,0-6-35 15,0-12-45-15,-2 0 32 16,-10-32 43-16,4-63-208 16,1 7-380-16,7-8 265 0</inkml:trace>
  <inkml:trace contextRef="#ctx0" brushRef="#br0" timeOffset="-210978.67">24637 13251 1994 0,'0'0'570'0,"0"0"-499"0,0 0-26 16,144 14-43-16,-117 16-2 15,-16 9 47-15,-11 6-36 16,-7 3 39-16,-29 1-9 16,-10-3-31-16,-10-7-10 15,-2-11-3-15,0-10-104 16,-13-18-78-16,13-7-138 16,15-24-514-16</inkml:trace>
  <inkml:trace contextRef="#ctx0" brushRef="#br0" timeOffset="-210841.87">24926 12809 2090 0,'0'0'279'15,"0"0"-273"-15,0 0-6 16,-50 139-28-16,-45-29 27 16,5-14-110-16,1-13-372 0</inkml:trace>
  <inkml:trace contextRef="#ctx0" brushRef="#br0" timeOffset="-210208.23">25858 12581 1657 0,'0'0'266'0,"0"0"-197"16,0 0-69-16,0 0-10 0,0 0 10 16,-33 114 213-16,-6 0-30 15,-7 41-33-15,-4 11-17 16,8-5-69-16,15-39 3 15,17-44-40-15,7-22-26 16,3-18 34-16,5 1-33 16,16-4 10-16,12-3 11 15,8-11-15-15,9-17 26 16,5-4-34-16,1-12-10 16,-3-22-16-16,-8-9-175 15,-14-1-58-15,-13 4-40 0,-12 12 299 16,-6 18 206-16,-2 10-110 15,-22 8-94-15,0 20 41 16,1 9-21-16,3-1 27 16,11-4-13-16,5-5-20 15,2-4 2-15,2-7-18 16,0-7-34-16,0-9-20 16,-21 0-74-16,1-21-43 15,-7-9-506-15</inkml:trace>
  <inkml:trace contextRef="#ctx0" brushRef="#br0" timeOffset="-210106.9">26101 13050 2194 0,'0'0'328'0,"135"0"-328"0,-10 22-48 16,-13 2-119-16,-16-2-723 16</inkml:trace>
  <inkml:trace contextRef="#ctx0" brushRef="#br0" timeOffset="-210002.72">26884 13263 1605 0,'0'0'0'0</inkml:trace>
  <inkml:trace contextRef="#ctx0" brushRef="#br0" timeOffset="-208358.95">1258 15325 1255 0,'0'0'260'0,"0"0"-67"16,0 0-1-16,0 0 59 16,0 0-34-16,0 0-89 15,0 0-12-15,-4 0 6 16,4 0-86-16,0 0-13 16,0 0-18-16,0 0-5 15,12 17 0-15,10 10-1 16,2 8 1-16,1 7-3 15,-3 2 3-15,-4 0 0 16,-4 2-1-16,-6-1 3 16,-6-1 3-16,-2-1-5 15,0 3 0-15,-6 0-3 0,-12-2 3 16,0-9-5-16,0 0 4 16,7-8-1-16,0-9 0 15,6-5 2-15,3-3 0 16,2-6-3-16,0 0 3 15,0-4-1-15,0 1 1 16,0 4-25-16,0 3 24 16,0-3-11-16,0 8 6 15,0-5-11-15,0 2 17 16,0-6 0-16,0 0-6 16,0-2 8-16,0-2-10 0,0 0 8 15,0 0 0 1,0 0 15-16,0 0-14 0,0 0-1 15,0 0 9-15,0 0-3 16,0 0-12-16,0 0 0 16,0 0-9-16,0 0-5 15,0 0 20-15,0 0 0 16,0 0 2-16,5 0 10 16,13 0-12-16,9 0 31 15,6 0-22-15,9-2 46 16,7-2-55-16,9-6 1 15,7 6 9-15,-1-4-8 16,-1 4-4-16,-3 4-4 16,-8 0 2-16,-6 0-5 0,-3 0-82 15,-1 0-89-15,-11 0-298 16,-8 0-403-16</inkml:trace>
  <inkml:trace contextRef="#ctx0" brushRef="#br0" timeOffset="-208019.33">1217 15337 1891 0,'0'0'329'16,"0"0"-248"-16,0 0 45 15,153-21-84-15,-93 21-1 16,3 0-5-16,4 0 7 15,-5 0-17-15,-4 9-26 16,-7 3-47-16,-9 2-27 16,-15 1-243-16,-15-3-358 0</inkml:trace>
  <inkml:trace contextRef="#ctx0" brushRef="#br0" timeOffset="-207853.36">1139 15562 1320 0,'0'0'1063'16,"0"0"-874"-16,0 0-153 16,127-1-4-16,-54 1-32 15,14 0-1-15,5 0-23 16,34 0-88-16,-22 0-89 16,-23 4-291-16</inkml:trace>
  <inkml:trace contextRef="#ctx0" brushRef="#br0" timeOffset="-207534.32">2387 15302 1774 0,'0'0'270'16,"0"0"-201"-16,0 0-32 16,0 0 19-16,-153 81 40 15,105-28 58-15,8 10-86 0,5 3 29 16,8 2-2-16,11 2-26 16,12-3-15-16,4 2-32 15,6-7-13-15,23-8-9 16,11-6-1-16,7-11-61 15,11-11-44-15,27-26-69 16,-14 0-176-16,-8-10-621 0</inkml:trace>
  <inkml:trace contextRef="#ctx0" brushRef="#br0" timeOffset="-207313.69">2753 15516 2054 0,'0'0'296'16,"0"0"-296"-16,0 0 1 0,-112 153 40 16,72-84 50-16,-3 9-27 15,3 1 23-15,7-6-33 16,4-7-54-16,9-13 15 16,7-7-15-16,6-11-8 15,2-12-53-15,5-10-92 16,0-9-180-16,0-4-387 0</inkml:trace>
  <inkml:trace contextRef="#ctx0" brushRef="#br0" timeOffset="-207118.07">2351 15763 1829 0,'0'0'156'0,"0"0"-119"16,0 0 61-16,0 0 32 15,105 136-13-15,-61-103-59 16,6-2-3-16,-1-8-7 16,2-6-48-16,0-7-24 15,14-10-67-15,-12-1-231 16,-13-17-780-16</inkml:trace>
  <inkml:trace contextRef="#ctx0" brushRef="#br0" timeOffset="-206936.28">3154 15415 2140 0,'0'0'224'0,"0"0"-172"16,42 109-43-16,-30-40 16 16,-6 11 48-16,-6 17-61 15,-4 2-4-15,-35 26-8 16,6-23-113-16,2-33-419 0</inkml:trace>
  <inkml:trace contextRef="#ctx0" brushRef="#br0" timeOffset="-206143.14">3843 15709 1913 0,'0'0'471'16,"0"0"-281"-16,0 0-17 16,0 0-67-16,0 0-24 15,0 0-67-15,0 0-8 16,44 0 7-16,-2 0-14 15,5 8 0-15,5 2 0 16,-6 0-70-16,1 16-99 16,-13-5-114-16,-14-1-402 0</inkml:trace>
  <inkml:trace contextRef="#ctx0" brushRef="#br0" timeOffset="-206009.2">3929 16003 1392 0,'0'0'1124'0,"0"0"-965"0,0 0-116 16,0 0-43-16,159 0-83 16,-68 0-102-16,-13-8-156 15,-11-6-1489-15</inkml:trace>
  <inkml:trace contextRef="#ctx0" brushRef="#br0" timeOffset="-203605.17">4670 15651 502 0,'0'0'683'16,"0"0"-397"-16,0 0-122 16,0 0-2-16,0 0-12 15,0 0-81-15,0 0-39 16,-23-32-30-16,23 28-18 0,0-4 1 16,0 4 34-16,0-1 17 15,0 3 53-15,0 2-12 16,0 0-5-16,0-3-66 15,0 3 7-15,0 0 8 16,0 0-18-16,0 0-1 16,0 0 27-16,0-5 13 15,0 0-1-15,0 1-11 16,0-5-15-16,0 0 15 16,4 0-28-16,1 4 0 15,-5 1 0-15,0 1 1 16,0 1 8-16,0 2-3 15,0 0-6-15,0 0 47 16,0 0-47-16,0 0 6 16,0 0-6-16,0 0 0 0,0 0-2 15,0 0 2-15,0 0 0 16,0 0-1-16,0 0 1 16,0 0-1-16,0 0-6 15,0 0-6-15,0-4 11 16,2 0-2-16,3 0-14 15,0 0 12-15,-3 2 10 16,-2-2-4-16,0 4 14 16,0 0-13-16,0 0 30 15,0 0-31-15,0 0 2 16,0 0-16-16,0 0 9 16,-2 0 5-16,-3 0-2 0,-4 4 2 15,4 0-9-15,1 1 9 16,0-5 0-16,2 1 12 15,2-1 0-15,0 0-11 16,0 0 7-16,0-1-8 16,0-12-14-16,0-1-45 15,8 0 1-15,3 6 45 16,-1 4-13-16,0 4 15 16,1 4 11-16,-1 15 1 15,-2 12 39-15,-5 9-19 16,-3 9 10-16,-5 1 35 15,-19 0-50-15,-3-2 27 16,0-13-19-16,5-4-11 0,4-13 2 16,9-7-15-1,5-8 0-15,4-3-9 0,0 0-16 16,24 0-36-16,12-10-80 16,11-6-127-16,0 6 79 15,-5 6 101-15,-9 4 88 16,-10 8 89-16,-15 16 12 15,-8 14 39-15,0 7-1 16,-24 9-41-16,-12 0-34 16,-4-6-45-16,0-2-19 15,7-6 0-15,6-10-3 16,13-10-94-16,10-8-262 16,4-12-496-16</inkml:trace>
  <inkml:trace contextRef="#ctx0" brushRef="#br0" timeOffset="-203059.51">5075 15700 1194 0,'0'0'847'0,"0"0"-725"15,0 0-67-15,0 0 41 0,-75 102 14 16,75-79-64 0,0-5-12-16,13-2 28 0,9-1-35 15,5-12 10-15,0-3-11 16,-3 0-14-16,-4 0-12 16,-6-18-45-16,-10-5-15 15,-4-9-45-15,0-5-39 16,-2-3 100-16,-7 4 44 15,9 6 55-15,0 6 21 16,7 6-71-16,19 10-5 16,8 4-7-16,0 4 7 15,1 4 3-15,-6 18 12 16,-6 6 17-16,-10 6 47 16,-9 2-24-16,-4 3 24 15,0 2 9-15,0-1-61 0,0-10 1 16,0-2-28-16,4-5 1 15,10-10 21-15,8-8-22 16,5-5 0-16,4 0 4 16,0-18-4-16,-2-19 0 15,-9-7-32-15,-11-14-12 16,-9 0 6-16,0-4-12 16,-11 12 50-16,-7 11 9 15,1 17-9-15,1 17-27 16,5 5-159-16,2 13-453 15,4 10-705-15</inkml:trace>
  <inkml:trace contextRef="#ctx0" brushRef="#br0" timeOffset="-202583.92">5710 15865 2390 0,'0'0'540'0,"0"0"-504"0,0 0-36 16,0 0-8-16,0 0-113 16,0 0-73-16,0 0-155 15,-6 26-188-15</inkml:trace>
  <inkml:trace contextRef="#ctx0" brushRef="#br0" timeOffset="-201892.06">5885 15642 1962 0,'0'0'476'0,"0"0"-415"15,0 0-43-15,0 0 18 16,0 0 4-16,0 0 31 0,-54 111-8 15,54-89-44 1,0-4 13-16,14-4-15 0,-1-5-8 16,-2-6 38-16,-4-1-47 15,-5-2 0-15,-2 0 9 16,0-5-2-16,0-18-7 16,0-12-82-16,0 0 24 15,13-1 26-15,14 3-39 16,6 8 46-16,7 11-39 15,5 10-18-15,-5 4 61 16,-5 0 5-16,-8 18 16 16,-8 12 61-16,-13 2-43 15,-6 8 56-15,0 4 8 16,-6 0-11-16,-6-4-10 16,3-4-50-16,7-8-2 0,2-11 3 15,0-3-12-15,4-11 0 16,17-3-1-16,6 0 1 15,2-12 0-15,0-20-18 16,-8-6-95-16,-5-12 4 16,-9 0-54-16,-7-6 30 15,0 10 133-15,0 10 63 16,0 10 142-16,0 11-41 16,0 12-104-16,8 3-60 15,15 0-47-15,4 0 17 16,2 12-1-16,0 10 22 15,-2 5 9-15,-5 6 17 0,-7 1 6 16,-6 3 46-16,-4 2-32 16,0-3 13-16,-3-7-31 15,4-4-17-15,7-3 24 16,8-13-26-16,10-4 0 16,6-5 22-16,4-14-22 15,-3-16-31-15,-9-10-38 16,-14-6-27-16,-10-3 29 15,-5 0 23-15,0 8 44 16,-18 20-21-16,-4 17-37 16,4 4-299-16,4 8-371 0</inkml:trace>
  <inkml:trace contextRef="#ctx0" brushRef="#br0" timeOffset="-201570.38">7445 15615 1833 0,'0'0'523'0,"0"0"-463"16,0 0-31-16,0 0-28 16,0 0 45-16,0 0 42 0,-98 134 50 15,69-86-69-15,0 3-48 16,2-4 7-16,2-2-27 16,4-7-1-16,4-8-91 15,-5-22-100-15,5-8-120 16,-6 0-380-16</inkml:trace>
  <inkml:trace contextRef="#ctx0" brushRef="#br0" timeOffset="-201440.6">7033 15721 2015 0,'0'0'660'0,"0"0"-536"16,120-9-99 0,-60 14-3-16,5 15-22 0,4 10-15 15,16 19-51-15,-14-10-200 16,-15-11-459-16</inkml:trace>
  <inkml:trace contextRef="#ctx0" brushRef="#br0" timeOffset="-200809.85">8096 15462 1918 0,'0'0'292'0,"0"0"-227"16,0 0-12-16,67-105-52 15,-52 68-1-15,-3-4 0 16,-4 2 1-16,-1 3 0 15,-3 2 0-15,1 14 35 16,-5 6 135-16,2 7-66 16,-2 7-69-16,0 0-36 15,0 16-76-15,0 21 55 0,0 9 12 16,-2 14 9-16,-5 9-4 16,-2 6 10-16,-4 1-12 15,-1 0 4-15,-8 5-142 16,2-19-197-16,2-22-827 0</inkml:trace>
  <inkml:trace contextRef="#ctx0" brushRef="#br0" timeOffset="-200632.22">7692 15839 2288 0,'0'0'522'0,"0"0"-395"16,0 0-92-16,183 0-25 15,-80 0 34-15,-5 2-44 16,6 5-1-16,-3 0-40 16,-5 0-229-16,-16-4-305 15,-25-3-797-15</inkml:trace>
  <inkml:trace contextRef="#ctx0" brushRef="#br0" timeOffset="-200331.06">8161 16062 1657 0,'0'0'688'16,"0"0"-587"-16,0 0-101 0,0 0 0 16,-123 110 29-16,78-59 41 15,7-2 44-15,11-1-14 16,12-3-34-16,13-9 22 15,2-6-64-15,15-6 31 16,19-6-11-16,11-6-35 16,1-12 25-16,-1 0-34 15,-7-23-26-15,-16-10 25 16,-17 1-62-16,-5-4-64 16,-34 4-85-16,-42 15 23 15,5 16-151-15,4 1-358 0</inkml:trace>
  <inkml:trace contextRef="#ctx0" brushRef="#br0" timeOffset="-199704.22">8738 15877 2022 0,'0'0'511'15,"0"0"-372"-15,0 0 17 16,0 0-74-16,0 0-46 16,0 0-10-16,125-3-13 15,-83-2-20-15,1 1 7 0,-6-2-35 16,-1 2-47 0,-7-3-118-16,-7-16-17 0,-7 0-147 15,-7-4-775-15</inkml:trace>
  <inkml:trace contextRef="#ctx0" brushRef="#br0" timeOffset="-199560.29">9000 15633 1345 0,'0'0'892'0,"0"0"-736"15,0 0-143-15,-62 111 15 16,40-39 42-16,2 18-48 16,2-1-22-16,5 8 0 15,9 11-58-15,1-24-170 16,3-25-373-16</inkml:trace>
  <inkml:trace contextRef="#ctx0" brushRef="#br0" timeOffset="-198876.06">9779 15625 173 0,'0'0'1706'0,"0"0"-1341"16,0 0-243-16,0 0-67 15,0 0-53-15,-15-117 30 16,36 89-31-16,4 2 8 15,6 13-9-15,-2 13-3 16,-6 0 2-16,-13 35-8 16,-10 15 9-16,-17 17 17 15,-30 1 20-15,-15 2 0 16,-5-8-1-16,2-16-12 16,12-11 44-16,11-18-23 15,13-11-45-15,17-6 67 0,12 0-37 16,6 0 28-16,33-2-58 15,14-12-21-15,12 7-21 16,6-2-32-16,2 1-83 16,21-1 16-16,-20-3-208 15,-12-5-269-15</inkml:trace>
  <inkml:trace contextRef="#ctx0" brushRef="#br0" timeOffset="-198559.3">10162 15426 2058 0,'0'0'633'0,"0"0"-486"0,0 0-102 16,0 0-45-16,0 0 0 15,0 0 26-15,129 28-16 16,-81-20-1-16,-4-2-9 16,-9-1 1-16,-8-5-9 15,-13 0 8-15,-7 0-12 16,-7 0 11-16,0 0-10 15,0 7 10-15,-7 12-11 16,-9 11-10-16,-4 16 22 16,-2 8 21-16,0 12 8 15,3 0 1-15,2 2-19 16,5-10 1-16,2 0-12 16,3-13-35-16,-3-6 10 15,-3-10-154-15,-9-9-56 0,-29-20-68 16,0 0-190-16,3-12-729 15</inkml:trace>
  <inkml:trace contextRef="#ctx0" brushRef="#br0" timeOffset="-198271.22">10096 15874 1200 0,'0'0'378'0,"0"0"-183"15,162-113-57-15,-77 69-90 16,6 4-48-16,-1 5-13 16,-11 12 13-16,-16 5 127 15,-23 13 57-15,-20 5-84 16,-20 9-44-16,0 19 75 15,-24 8 41-15,-5 4-64 16,4-5-14-16,7-4-78 16,12-9 4-16,6-3-14 15,0-6-5-15,18-5 27 0,13-8-21 16,2 0-5-16,3-4-4 16,-5-22-19-16,-8-11 0 15,-10-6-39-15,-11-5 6 16,-2 2 53-16,-2 1-22 15,-17 18 22-15,-2 13 1 16,-10 14-235-16,4 15-273 16,9 7-242-16</inkml:trace>
  <inkml:trace contextRef="#ctx0" brushRef="#br0" timeOffset="-198071.09">10976 15807 2036 0,'0'0'623'0,"0"0"-496"16,0 0-127-16,0 0-189 15,0 0-40-15,0 0-164 16,0 0-759-16</inkml:trace>
  <inkml:trace contextRef="#ctx0" brushRef="#br0" timeOffset="-197409.39">11147 15611 2104 0,'0'0'327'0,"0"0"-304"16,0 0-9-16,-46 106 51 15,39-65 5-15,7-6 14 16,0-3-37-16,0-9-27 16,13-6 35-16,3-7-39 15,2-6-4-15,-2-4-12 16,-3 0-13-16,-2-10-4 16,-4-18-100-16,-3-6-78 15,5-10 80-15,4 0 16 16,3 4 61-16,7 6 38 15,-4 12 114-15,4 10 4 0,-5 12-87 16,-1 0-22-16,1 9 19 16,-5 18-27-16,-3 5 14 15,-6 6 68-15,-2 3-1 16,-2 0-31-16,0-1-17 16,0-5-17-16,0-10-1 15,0-6-16-15,0-5-1 16,7-10-7-16,6-4-10 15,3 0 5-15,-3-21 13 16,-1-11-108-16,-8-10-37 16,-4-6-71-16,0-1 51 15,0 5 165-15,0 3 115 16,0 7 100-16,6 12-16 0,13 6-121 16,7 8-78-16,8-1-49 15,3 9 19-15,1 0 18 16,-2 13-3-16,-7 11 15 15,-7 7 9-15,-6 8 7 16,-9 1 44-16,-5 4-14 16,-2 2-7-16,4-5-1 15,9-10-31-15,14-4 39 16,12-10-17-16,13-8-29 16,6-9 44-16,0-9-44 15,-6-19-20-15,-14-12 1 16,-18-8-77-16,-16-1-5 0,-4-4-80 15,-37 11-58-15,-8 16-227 16,-4 9-430-16</inkml:trace>
  <inkml:trace contextRef="#ctx0" brushRef="#br0" timeOffset="-196627.04">12630 15615 1930 0,'0'0'529'0,"0"0"-398"15,0 0-131-15,0 0 4 16,0 0-4-16,0 0 15 15,-129 134 45-15,98-93-34 16,2-6-20-16,6-5 5 16,8-11-11-16,1-10-75 15,3-5-15-15,-1-4-72 16,0-10-1-16,1-19-185 16,1-8 190-16,10-7 158 15,0 0 159-15,0 12 142 16,12 6 29-16,7 15-76 15,12 11-162-15,6 5-71 0,7 22-21 16,6 14 0 0,12 31-76-16,-9-9-142 0,-10-16-343 0</inkml:trace>
  <inkml:trace contextRef="#ctx0" brushRef="#br0" timeOffset="-195940.33">13296 15557 360 0,'0'0'1462'0,"0"0"-1113"16,0 0-281-16,0 0-53 15,0 0-14-15,92-148 5 16,-63 90-6-16,0-3-9 0,-4-1 1 15,-8 6 16-15,-3 9 10 16,-10 15 153-16,-2 14-8 16,-2 14-78-16,0 4-85 15,0 18-82-15,-8 20 75 16,-6 17 7-16,1 7 7 16,-1 10 28-16,3 7-25 15,0 2-10-15,-3 18-81 16,3-23-118-16,3-24-407 0</inkml:trace>
  <inkml:trace contextRef="#ctx0" brushRef="#br0" timeOffset="-195787.25">13101 15744 2022 0,'0'0'658'0,"0"0"-506"0,0 0-113 15,0 0-28-15,151 0-1 16,-84 9-20-16,6 5-16 15,23 2-153-15,-20-2-175 16,-18-4-727-16</inkml:trace>
  <inkml:trace contextRef="#ctx0" brushRef="#br0" timeOffset="-195492.16">13236 15981 1903 0,'0'0'504'0,"0"0"-399"0,0 0 84 16,0 0-117-16,0 0-57 16,0 0-6-16,0 0 7 15,139-1-15-15,-104 1-1 16,-12 10 7-16,-19 13-6 16,-4 18-1-16,-36 15 30 15,-21 16 10-15,-13 0 34 16,1-1-74-16,13-13 0 15,18-18 1-15,22-13-1 16,16-10 0-16,19-7-43 16,54-2 42-16,49-8-35 0,44-23-118 15,-21-12-342 1,-27-9-1398-16</inkml:trace>
  <inkml:trace contextRef="#ctx0" brushRef="#br0" timeOffset="-195217.2">14096 15851 2174 0,'0'0'701'0,"0"0"-576"16,0 0-114-16,0 0-4 16,0 0 1-16,135 0-8 15,-79 0 0-15,-2 0-12 16,-2 0-60-16,-3-15-148 16,-15 4-12-16,-17-7-316 0</inkml:trace>
  <inkml:trace contextRef="#ctx0" brushRef="#br0" timeOffset="-195090.36">14347 15695 1470 0,'0'0'1061'16,"0"0"-831"-16,0 0-190 15,0 0-40-15,0 0 0 16,-68 146 10-16,39-67-10 0,-6 35-18 16,3-20-169-16,11-22-428 15</inkml:trace>
  <inkml:trace contextRef="#ctx0" brushRef="#br0" timeOffset="-193393.38">15211 15712 175 0,'0'0'213'16,"0"0"7"-16,0 0 52 15,0 0 55-15,0 0-43 16,0 0-93-16,0 0-55 16,-2 0-1-16,2 0-96 15,0 0-21-15,0 0 5 0,0 0-11 16,0 0 39-16,0 0 29 15,0 0-2-15,0 0 34 16,0 0-21-16,0 0-21 16,-2 0-2-16,0 0-68 15,0-9-18-15,2 1 7 16,0-8-3-16,0 0 5 16,0-5 9-16,12-2-20 15,9-3-1-15,-1 3-4 16,0 10 25-16,-2 3 0 15,-3 10 2-15,-3 1 20 16,-8 30-22-16,-4 9 11 16,-9 10 36-16,-31 8-21 15,-14 8 20-15,-11-8-22 16,-3-8-23-16,3-11 25 0,7-11-26 16,14-16 7-16,10-6 9 15,16-6-8-15,14 0 1 16,4-6 24-16,22-11-33 15,23 4-78-15,11-1 11 16,8 5 46-16,3 5 20 16,-1 4-10-16,-3 0 11 15,-5 0 0-15,0 0 0 16,-4-10-21-16,2-8-10 16,-6-8-72-16,-5-4-40 15,-9 2 42-15,-12 0 101 16,-8 8 59-16,-13 10 86 0,-3 10-42 15,-10 0-103-15,-23 24-18 16,-9 10 18-16,-8 6 28 16,6-4 12-16,8-5-12 15,10-9-4-15,14-8 24 16,10-11-36-16,2-1 31 16,18 2-19-16,22-4-17 15,12 0-14-15,10 0-54 16,5 0-14-16,-1 0 31 15,-6 0-11-15,-4 0-27 16,0-18-122-16,-16 0-68 16,-13-3-246-16</inkml:trace>
  <inkml:trace contextRef="#ctx0" brushRef="#br0" timeOffset="-193257.86">15880 15731 1706 0,'0'0'618'15,"0"0"-518"-15,0 0-79 16,0 0 42-16,-89 117-14 15,66-70 11-15,6 8-35 16,6-2-25-16,6-8-15 16,5-1-87-16,14-16-143 15,8-15-331-15</inkml:trace>
  <inkml:trace contextRef="#ctx0" brushRef="#br0" timeOffset="-193012.25">16019 15709 841 0,'0'0'889'16,"0"0"-594"-16,-54 107-55 15,43-66-87-15,11-3-40 16,0-10-54-16,11-6-4 16,18-8 11-16,6-10-42 15,3-4-6-15,1-6 7 16,-10-19-25-16,-12-12-16 15,-11-3-31-15,-6-4-24 16,0 0 35-16,-17 8-15 16,-5 10-57-16,1 12-163 0,8 10-812 15</inkml:trace>
  <inkml:trace contextRef="#ctx0" brushRef="#br0" timeOffset="-192793.62">16415 15770 2181 0,'0'0'560'0,"0"0"-542"15,0 0-18-15,0 0-45 16,0 0-28-16,0 0-88 15,0 0-114-15,-76 99-288 0</inkml:trace>
  <inkml:trace contextRef="#ctx0" brushRef="#br0" timeOffset="-192160.11">16415 15770 1770 0,'136'-43'680'0,"-145"43"-603"16,-5 18-71-16,1 7-6 15,2 2 70-15,7 5-30 16,4-6-13-16,0-6 9 16,0-4-23-16,4-1 11 15,3-12-7-15,-1-3-11 16,-1 0 3-16,-1 0 1 0,6-22-20 16,5-8-135-1,9-8 14-15,10-6-28 0,6 4 1 16,5 8 103-16,-3 12 54 15,-2 14 2-15,-4 6 71 16,-11 0 39-16,-12 26-43 16,-9 8 20-16,-4 8-23 15,0 4 26-15,-4-2-2 16,-3 0-63-16,7-7-5 16,0-7 8-16,0-7-28 15,23-4 19-15,6-12-4 16,4-2 7-16,3-5-16 15,-3-8-7-15,-6-20-40 16,-10-11-91-16,-12-5-67 0,-5-2-23 16,-9-4 78-16,-13 6 143 15,2 10 273-15,6 10-20 16,9 10-98-16,5 6-74 16,3 4-70-16,21 4-11 15,12 0-74-15,7 0 45 16,5 4 10-16,0 13 19 15,-7 9 0-15,-9 6 0 16,-8 9 0-16,-13 3 21 16,-3-2-15-16,-4 2-5 15,5-4 37-15,9-5-37 0,13-7 33 16,15-16 0 0,12-12-14-16,7 0 10 0,2-22-20 15,-12-18-8-15,-10-13-4 16,-18-5-13-16,-18 0-24 15,-11-18-141-15,-21 22-143 16,-8 10-380-16</inkml:trace>
  <inkml:trace contextRef="#ctx0" brushRef="#br0" timeOffset="-191361.17">18258 15700 1600 0,'0'0'523'15,"0"0"-383"-15,0 0-103 16,0 0-25-16,0 0 7 15,0 0 105-15,0 0-20 16,-106 129 28-16,72-83-88 16,1 2-21-16,2-3-22 15,8-10-1-15,5-4 0 16,5-13-51-16,7-8-108 16,-1-10 3-16,2 0-99 15,0-28-80-15,1-11-717 0,4-6 957 16,0-4 95-16,0 10 519 15,0 6 220-15,9 15-231 16,7 14-264-16,6 4-148 16,4 4-61-16,9 21-24 15,2 13-11-15,23 24-43 16,-8-8-120-16,-1-15-196 0</inkml:trace>
  <inkml:trace contextRef="#ctx0" brushRef="#br0" timeOffset="-189810.63">19161 15218 846 0,'0'0'403'0,"0"0"-82"15,0 0-85-15,0 0-15 16,0 0 3-16,0 0-109 16,0 0-48-16,-11 3-42 15,11-3-19-15,0 0-4 16,0 0-2-16,0 0 1 15,0 0-5-15,0 0 4 16,0 0 0-16,0 0 16 16,0 0-4-16,0 0 19 15,0 0-18-15,0 0-12 16,0 0 37-16,-4 0-37 0,-2 0-2 16,0 0 1-16,4 0-6 15,2 0 0-15,0-3-15 16,20-11-139-16,7 0-68 15,5 1 140-15,1 1 88 16,2 6 35-16,-3 6 46 16,-3 0 31-16,-9 0-21 15,-11 23-51-15,-9 13 7 16,-13 4 8-16,-26 7 32 16,-7 5-35-16,-4-7-21 15,6-6-8-15,15-16-23 16,11-7-15-16,18-8-34 15,0-6-23-15,20-2 35 16,20 0 28-16,5 0 9 16,-1 0 0-16,-4 0 8 0,-9 0 8 15,-10 9 12-15,-15 0-28 16,-6 9-9-16,-2 8-6 16,-25 5 15-16,-10 6-1 15,-8 2-56-15,-13 2-218 16,9-14-216-16,7-9-1186 0</inkml:trace>
  <inkml:trace contextRef="#ctx0" brushRef="#br0" timeOffset="-189671.03">18718 15763 1713 0,'0'0'735'0,"0"0"-535"0,0 0-117 16,0 0 35-16,167 0-37 15,-65 0-60-15,32 0-20 16,-11 4-1-16,22-1-83 15,-45 2-262-15,-38-5-589 0</inkml:trace>
  <inkml:trace contextRef="#ctx0" brushRef="#br0" timeOffset="-189344.22">18598 16329 2163 0,'0'0'483'16,"0"0"-483"-16,0 0-61 0,0 0 61 16,131 1 88-16,-67-19-65 15,5-6-23-15,-9-12-67 16,-8-4 2 0,-12 0 37-16,-15 6-6 0,-12 8 34 15,-8 10 104-15,-5 14-4 16,0 2-100-16,-12 18-9 15,-12 24 9-15,0 12 3 16,-3 14-3-16,6 7 0 16,11-3-9-16,10-8 6 15,0-11-57-15,20-14-72 16,33-31-132-16,-6-8-81 16,-3-4-602-16</inkml:trace>
  <inkml:trace contextRef="#ctx0" brushRef="#br0" timeOffset="-189168.05">19175 16339 1685 0,'0'0'367'16,"0"0"-224"-16,0 0 36 15,-49 120-27-15,49-94-18 16,18-3-9-16,24-4-55 16,16-6-19-16,11-13-21 15,-3 0-30-15,-8-15-29 16,-17-15-33-16,-19-6-26 15,-24-33-76-15,-27 11-121 0,-11 7-349 16</inkml:trace>
  <inkml:trace contextRef="#ctx0" brushRef="#br0" timeOffset="-188416.12">19877 15779 1661 0,'0'0'618'0,"0"0"-460"16,0 0-128-16,0 0 13 16,0 0 18-16,116 0-5 15,-58 0-2-15,9 0-54 16,-3 0-34-16,1-2-60 15,4-8-92-15,-18 1-178 16,-13-8-425-16</inkml:trace>
  <inkml:trace contextRef="#ctx0" brushRef="#br0" timeOffset="-188271.61">20229 15605 2206 0,'0'0'360'0,"0"0"-319"16,-47 104-28-16,27-43 2 15,1 17 15-15,5 1-30 16,5 28-57-16,7-25-53 16,2-19-418-16</inkml:trace>
  <inkml:trace contextRef="#ctx0" brushRef="#br0" timeOffset="-186578.33">21115 15611 1039 0,'0'0'605'15,"0"0"-468"-15,0 0-111 0,0 0-5 16,0 0 61 0,0 0 25-16,0 0 38 0,-56-32-25 15,51 23-43-15,2-4-3 16,3-6-37-16,0 1-28 15,16 0-9-15,9 0-100 16,0 7 82-16,-4 0 2 16,-3 7 16-16,-7 4 0 15,-6 0-15-15,-5 0 15 16,0 18-10-16,-16 5 10 16,-8 2 68-16,-7-1-39 15,-1-2-11-15,3-5-3 16,7-6-3-16,9-6 4 15,9-3-10-15,4-2 0 16,0 0 25-16,22-21-31 0,11-6-312 16,7-4 82-1,-2 4 110-15,-5 4 79 0,-8 13 41 16,-9 10 62-16,-14 2-7 16,-2 29-25-16,-18 8 97 15,-24 16 10-15,-20 6-72 16,-15 2-7-16,-2-10 0 15,-2-7-43-15,14-11 47 16,16-12-62-16,15-18 14 16,14-5 16-16,15 0 4 15,7-5 71-15,15-12-105 16,26-3-54-16,12 4 32 16,10 11-2-16,2 5-12 0,2 0 6 15,-7 13-16 1,-4 6 0-16,-6-5-51 0,-5-2-54 15,-7-11 15-15,-5-1-36 16,-4 0 30-16,-6-16 95 16,-3-10 27-16,0 0 20 15,-2-6 64-15,-1-5-30 16,4 4 42-16,-1-3 13 16,2-4 31-16,-2 4-14 15,-2 4 16-15,-3 0 0 16,-3 10-35-16,-3 5-9 15,-7 11 84-15,-2 6-113 16,0 3-49-16,0 26-55 16,-11 12 55-16,-5 13 18 15,-2 8 0-15,3 2-17 0,2 1-2 16,5-10-15-16,8-3-105 16,2-11-47-16,19-18-204 15,1-10-498-15</inkml:trace>
  <inkml:trace contextRef="#ctx0" brushRef="#br0" timeOffset="-186143.17">21925 15695 211 0,'0'0'1745'0,"0"0"-1464"16,0 0-171-16,0 0-14 15,-91 104-5-15,80-74-29 16,5-4 22-16,6 0-74 15,0-6 21-15,6-6-19 16,11-2 5-16,8-12 26 16,0 0-43-16,2 0-12 0,-5-26-31 15,-7-6-93 1,-5-8-35-16,-8-8-144 16,-2 4 78-16,0 7 237 15,0 6 58-15,0 13 210 0,0 8-21 16,0 7-247-16,17 3-6 15,6 0-70-15,4 0 26 16,2 16-143-16,-8-1-106 16,-7-4-202-16</inkml:trace>
  <inkml:trace contextRef="#ctx0" brushRef="#br0" timeOffset="-185391.19">22253 15841 1994 0,'0'0'575'16,"0"0"-516"-16,0 0-59 15,0 0-6-15,0 0-13 16,0 0 19-16,0 0-13 16,20 79 11-16,-2-72-28 15,0-7 22-15,-1 0-7 0,-1-12-70 16,-5-12-102-16,-3-12-116 16,-8 0 139-16,0 0 61 15,0 6 103-15,0 4 301 16,0 4 88-16,6 12-118 15,17-2-91-15,10 8-180 16,11 4-10-16,3 0-3 16,2 0 26-16,-4 12-5 15,-12 6-7-15,-10 4 13 16,-12 5-22-16,-11 5 8 16,0-6 0-16,-5 6 9 15,-7-6-2-15,6-9-13 16,2-9 6-16,4-6-27 15,0-2 6-15,0 0 0 0,0-10 19 16,0-16-45-16,0-10-79 16,0-3 39-16,0-2 34 15,0 4 53-15,-3 11 73 16,3 9 99-16,0 9-87 16,11 1-64-16,12 7-21 15,6 0-18-15,4 0-4 16,1 0 22-16,-1 15 4 15,-2 7 13-15,-6-1 5 16,-7 5-2-16,-5 6-19 16,-1-5 20-16,-4 5-19 15,1-6-1-15,3-7 27 0,5-2-27 16,10-2 22 0,8-12 29-16,10-3-20 15,2-3-8-15,2-22-11 0,-5-8-13 16,-13-13 0-16,-10-7-2 15,-17-1-25-15,-4 4-7 16,-37 12-80-16,-9 14-113 16,0 16-393-16</inkml:trace>
  <inkml:trace contextRef="#ctx0" brushRef="#br0" timeOffset="-184776.25">23983 15700 1300 0,'0'0'280'0,"0"0"-206"16,0 0-73 0,0 0 75-16,0 0 22 0,0 0 38 15,0 0 44-15,-31 0-63 16,4 5 7-16,-9 17-27 16,-9 12-33-16,-3 12 35 15,-8 12-67-15,0 0-10 16,2 5-22-16,8-11-14 15,11-6-20-15,10-17-47 16,0-14-57-16,8-10-150 16,1-5-362-16</inkml:trace>
  <inkml:trace contextRef="#ctx0" brushRef="#br0" timeOffset="-184655.16">23568 15857 2136 0,'0'0'287'16,"0"0"-239"-16,157 49-44 15,-80-15-4-15,35 12-67 16,-21-15-190-16,-8-8-546 0</inkml:trace>
  <inkml:trace contextRef="#ctx0" brushRef="#br0" timeOffset="-184295.15">24498 15552 1453 0,'0'0'909'15,"0"0"-792"-15,0 0-105 16,98-111-12-16,-74 70-68 15,-3-9-241-15,-10-2 57 16,-5-2 40-16,-4 5 3 16,-2 13 209-16,0 6 275 15,0 14 208-15,0 12-274 16,0 4-159-16,0 15-50 16,0 24 9-16,0 16 0 0,0 15 14 15,0 11-10 1,0 4-13-16,-2-1-33 0,-9 15-83 15,3-27-173-15,-2-23-882 0</inkml:trace>
  <inkml:trace contextRef="#ctx0" brushRef="#br0" timeOffset="-184152.61">24266 15841 1207 0,'0'0'1194'15,"0"0"-891"-15,0 0-178 16,0 0-44-16,120 0-62 15,-46 0-19-15,15 0-25 16,38-4-63-16,-20 0-249 16,-18-4-474-16</inkml:trace>
  <inkml:trace contextRef="#ctx0" brushRef="#br0" timeOffset="-183625.26">24180 16346 1280 0,'0'0'357'15,"0"0"-233"-15,0 0-13 16,0 0 46-16,0 0-10 0,0 0-26 15,0 0-5-15,0-74-18 16,0 60 25-16,0 5 0 16,0 0-59-16,0 6-34 15,0-2 11-15,2 3-40 16,0 2-1-16,2 0-3 16,-2-4 3-16,3 4 10 15,-1 0-10-15,3 0 0 16,0 6 3-16,-1 12-3 15,-3 13 0-15,-3 4-18 16,0 10 18-16,-5 3-1 16,-1-2 1-16,6-2 0 0,2-3 11 15,29-6-2 1,13 2 2-16,4-4-11 16,-7-5-27-16,-9 3-10 15,-24-4-28-15,-8 4 19 0,-27-3 46 16,-27 4 2-16,-14-2 31 15,-5-4-25-15,4-9 0 16,13-2-2-16,16-1-6 16,18-9-99-16,22-5-121 15,10-14-173-15,22-13-653 0</inkml:trace>
  <inkml:trace contextRef="#ctx0" brushRef="#br0" timeOffset="-183394.91">24647 16450 2045 0,'0'0'464'16,"0"0"-464"-16,0 0 0 16,0 0 56-16,-122 133 55 15,106-97-7-15,11-4-29 16,5-10-25-16,19 0 24 16,20-8-23-16,11-5 22 15,4-9-36-15,-4 0-36 16,-7-13-1-16,-14-15 0 15,-16-12-46-15,-13-8-42 16,-27-33-165-16,-15 14-324 16,-1 4-757-16</inkml:trace>
  <inkml:trace contextRef="#ctx0" brushRef="#br0" timeOffset="-182941.22">25233 15797 1568 0,'0'0'673'16,"0"0"-319"-16,0 0-112 15,0 0-64-15,0 0 31 16,0 0-146-16,0 0-22 16,90-22-41-16,-48 17-38 15,-2 5-52-15,-17 0-71 16,-12 20-311-16,-11-8-211 0</inkml:trace>
  <inkml:trace contextRef="#ctx0" brushRef="#br0" timeOffset="-182821.31">25086 15945 2109 0,'0'0'545'0,"0"0"-518"16,0 0-5-16,0 0 17 16,157 35-39-16,-77-25-181 15,-4-5-557-15</inkml:trace>
  <inkml:trace contextRef="#ctx0" brushRef="#br0" timeOffset="-170097.16">26172 15727 677 0,'0'0'613'0,"0"0"-411"15,0 0 19-15,0 0 96 16,0 0-42-16,0 0-72 16,4 0-53-16,-4 0-54 15,0-4 43-15,0-2-138 16,-4-2 17-16,2-1-10 16,2-4-8-16,0-5-2 15,4 0-74-15,12-6-22 16,1 8 96-16,-3 1-31 15,-5 7 32-15,-3 8-11 16,-6 0-20-16,0 23 11 16,0 11-12-16,-13 21 33 0,-13 3 50 15,-14 13-40 1,-10-1-10-16,-8-1 9 0,-6-8-7 16,-1-12-4-16,3-14-2 15,6-12 4-15,9-14-21 16,13-9 1-16,19-17-3 15,15-19-30-15,15-12-36 16,35-2 70-16,12 10-5 16,5 13 24-16,3 18 33 15,-4 9-32-15,-5 9 14 16,5 40-15-16,-14-3-69 16,-10-6-309-16</inkml:trace>
  <inkml:trace contextRef="#ctx0" brushRef="#br0" timeOffset="-164914.15">26660 15663 1046 0,'0'0'333'15,"0"0"-320"-15,0 0 118 16,0 0-5-16,0 0-37 16,0 0-2-16,0 0-38 0,10-48 127 15,-8 44-30-15,-2-2-87 16,2 4 86-16,-2 0-109 16,0 2-1-16,0 0-5 15,0 0-24-15,0 0 47 16,0 0-53-16,0 0 11 15,-2 0-11-15,-8 0 0 16,-7 4 0-16,-6 16-11 16,-6 9 26-16,-2 12-12 15,-4 9-3-15,1 9 0 16,3 2 45-16,4-3-38 16,5-1 17-16,9-11 20 15,8-6-43-15,5-8 37 16,0-6-38-16,9-5 0 15,14-6-4-15,6-10 4 0,2-5-39 16,-3 0 24-16,-6-9-43 16,-8-14 36-16,-9 0 16 15,-5-7 6-15,-3 2 47 16,-19 5-18-16,-3 6-11 16,-2 3-18-16,0 10 28 15,4 4-64-15,2 0 24 16,11 4-135-16,10 14-33 15,13-5-216-15,11-6-548 0</inkml:trace>
  <inkml:trace contextRef="#ctx0" brushRef="#br0" timeOffset="-164594.75">26957 15753 2015 0,'0'0'245'16,"0"0"-168"-16,0 0-77 15,0 0 100-15,0 0-48 16,0 0-51-16,-125 98 88 16,80-52-44-16,3-3-45 15,4-5 82-15,9-8-81 16,7-9-1-16,9-6 0 16,8-11 22-16,5 0-13 15,0-4-9-15,0 0-15 16,20 0-23-16,7 0 38 15,6 0 0-15,2 0-1 16,4 0 17-16,-1 0-26 0,-1 0 10 16,-1 4-75-16,-5 2 38 15,-8 2-136-15,-5-8-65 16,-9 0-33-16,-5-4-235 16,-4-10-189-16</inkml:trace>
  <inkml:trace contextRef="#ctx0" brushRef="#br0" timeOffset="-164472.85">26975 15920 897 0,'0'0'923'0,"0"0"-581"16,0 0-200-16,0 0-142 16,0 0 0-16,0 0 129 15,-39 132-92-15,22-68-3 16,3 6-34-16,5 14-28 16,5-15-131-16,4-20-580 0</inkml:trace>
  <inkml:trace contextRef="#ctx0" brushRef="#br0" timeOffset="-164218.3">27231 15957 2354 0,'0'0'446'0,"0"0"-446"16,0 0-146-16,0 0 75 16,0 0-238-16,0 0-69 0</inkml:trace>
  <inkml:trace contextRef="#ctx0" brushRef="#br0" timeOffset="-163497.37">27561 15763 1020 0,'0'0'1345'15,"0"0"-1315"-15,0 0-6 16,0 0 78-16,0 0-38 0,-116 94 85 15,114-64-116-15,2-4-31 16,6 1 41-16,19-4-36 16,2-5-7-16,0-5 0 15,-3-4-10-15,-7-9-39 16,-5 0 49-16,-7-9-75 16,-5-14 60-16,0-8-113 15,-7-3-1-15,-5 2 47 16,6-1 82-16,6 8 58 15,2 6-55-15,25 3 19 16,8 10-44-16,7 6 19 16,1 0 3-16,-7 2 0 0,-7 11 15 15,-11 1 93-15,-5 3-50 16,-9 3-4-16,-2 4 71 16,-2 2-80-16,0 1 0 15,5 0-45-15,2-4 22 16,6-5 2-16,8-4-24 15,5-6-57-15,6-8 56 16,3 0-46-16,-4-22-18 16,-6-14-48-16,-14-5-109 15,-11-3 95-15,-2 0-1 16,-21 13 128-16,-2-1 125 16,6 15 36-16,7 7-30 15,8 6-43-15,4 0-75 16,4 4-26-16,21 0 13 15,6 0-49-15,2 4 34 0,1 7-7 16,-3 9 22-16,-6 3 9 16,-5 7 1-16,-7 2 105 15,-6 4-44-15,0 0-26 16,-5-1 31-16,5-7-75 16,3-6 12-16,9-9-13 15,5-4 24-15,7-9 18 16,5-9-42-16,-1-23 0 15,-6-9 19-15,-8-16-19 16,-13-5-18-16,-5-1-33 16,-3 5-165-16,0 17 57 0,-11 11-219 15,-1 20-392-15</inkml:trace>
  <inkml:trace contextRef="#ctx0" brushRef="#br0" timeOffset="-162909.39">29683 15406 2046 0,'0'0'377'15,"0"0"-290"-15,0 0-54 16,0 0-20-16,-136 114-4 16,83-38 128-16,6 15-104 15,7 5 2-15,19-14 54 16,13 7-88-16,8-5 32 15,11-10-33-15,61 0-106 16,-6-23-67-16,3-22-509 0</inkml:trace>
  <inkml:trace contextRef="#ctx0" brushRef="#br0" timeOffset="-162355.43">30348 15717 1129 0,'0'0'252'16,"0"0"-2"-16,0 0-30 0,0 0-38 15,-125 10-64-15,100 4-77 16,5 3 58-16,7-5-99 16,5 1 0-16,8 1-10 15,0-7-4-15,0 0 1 16,3-2 3-16,6-5 10 15,0 0 51-15,-5 0-12 16,-4 0 45-16,0 0 22 16,0 0-57-16,0 0 3 15,0 0-52-15,2 0 10 16,0 0-29-16,4 0 19 16,-4 0 0-16,-2 0 7 15,2 0 2-15,-2 0 60 16,0 0-69-16,0 0 36 15,0 0-32-15,0 0-4 0,0 0-45 16,0 0 37-16,0 0-38 16,0 0 45-16,0 0-12 15,0 0 13-15,0 0-6 16,0 0 6-16,0 0-16 16,0 0 6-16,0 0-33 15,0 0 7-15,0 0-7 16,0 0 43-16,0 0-24 15,0 0 24-15,0 0 0 16,0 0 25-16,0 0-23 16,0 0 8-16,0 0-10 15,0 0-87-15,0 0-63 16,4 9-64-16,-2-5-284 0,-2 0-397 16</inkml:trace>
  <inkml:trace contextRef="#ctx0" brushRef="#br0" timeOffset="-161897.82">30400 15811 2067 0,'0'0'463'0,"0"0"-332"16,0 0-60-16,0 0 37 15,0 0-108-15,0 0-3 0,-148 22-15 16,111 10 36 0,10-2-17-16,12 2-1 0,11-5 0 15,4-5-42-15,7-4 42 16,19-9-68-16,10-4-2 15,4-5-46-15,3-14-33 16,1-44-173-16,-11 1-49 16,-6-1-233-16</inkml:trace>
  <inkml:trace contextRef="#ctx0" brushRef="#br0" timeOffset="-161724.75">30474 15360 362 0,'0'0'1732'15,"0"0"-1130"-15,0 0-504 16,0 0-77-16,0 0-21 15,0 0-26-15,0 0 25 16,0 102 1-16,0-26 0 0,-2 9 37 16,0 4-37-16,-2-4 0 15,4-3-1-15,0-6-34 16,0 9-108-16,0-23-126 16,0-19-421-16</inkml:trace>
  <inkml:trace contextRef="#ctx0" brushRef="#br0" timeOffset="-160931.32">29930 15744 2147 0,'0'0'195'0,"0"0"-195"0,0 0-33 15,0 0 33 1,154-7 5-16,-58 14 17 0,29 7-23 15,28 3 1-15,-12-2 0 16,-27-8 1-16,-41-5-1 16,-26-2-38-16,-5 0-14 15,-8 0 15-15,-5 0 27 16,-17 0 20-16,-12 0 48 16,0 3 138-16,-6 2-196 15,-17 4-5-15,-9 8-4 16,-2 5 18-16,1 6 24 15,6 7-33-15,10 1 10 16,8 0 69-16,7 3-59 16,2-2-5-16,0-1-1 0,17-5 3 15,1-4-34-15,0-5-17 16,-2-13-83-16,-8-4 69 16,-6-5-50-16,-2-5 88 15,0-30-150-15,0-8-2 16,-2-4 154-16,2-3-75 15,5 7 83-15,17 11 39 16,3 14-30-16,6 10-8 16,0 8 39-16,7 0 3 15,2 0 73-15,5 12-21 16,-3-3-60-16,-1-5 57 16,-6 1-80-16,-6-5 12 15,-7 0-2-15,-6 0-16 0,-6-13 24 16,0-10-30-1,-6 1 0-15,-1 0-5 0,-1 8 19 16,-2 4-14-16,0 8 0 16,2 2-11-16,0 20-7 15,0 20-11-15,2 15 29 16,1 13 102-16,-2 4-69 16,-3 6 44-16,0 4 37 15,-5 3-79-15,-17-1 27 16,-11-4-62-16,-8-8 0 15,-7-6-6-15,-6-16 6 16,-4-10-34-16,2-18-29 16,4-13-34-16,10-9 96 0,18-9-21 15,19-23 22-15,5-16 79 16,31-6-78-16,21-8 46 16,15 0 33-16,11 0-65 15,8 7-15-15,30-12-89 16,-20 10-211-16,-20 11-264 15</inkml:trace>
  <inkml:trace contextRef="#ctx0" brushRef="#br0" timeOffset="-160364.66">30807 15205 481 0,'0'0'1282'0,"0"0"-1146"15,0 0 16-15,0 0 57 0,0 0-83 16,0 0-90-16,0 0-20 16,-48 67 134-16,21-14-62 15,-2 0-58-15,0 5 59 16,6-6-83-16,4-6-4 15,9-10-2-15,5-13-5 16,3-9-10-16,2-6-78 16,0-8-56-16,2-4 141 15,20-23-51-15,11-17-189 16,4-9-120-16,-2-4-109 16,-6 10 477-16,-9 12 303 15,-9 19 97-15,-2 14-120 16,-5 2-256-16,3 16-2 0,5 21 27 15,-2 2-29 1,4 3 53-16,1 2-73 0,4-5 0 16,-2-6-30-16,3-6 17 15,1-14-147-15,-6-6-170 16,-3-7-337-16</inkml:trace>
  <inkml:trace contextRef="#ctx0" brushRef="#br0" timeOffset="-160214.22">30918 15079 2208 0,'0'0'469'0,"0"0"-462"15,0 0 12-15,147-24-19 0,-87 24-61 16,2 6-16 0,12 16-220-16,-13-4-191 0,-17-6-600 0</inkml:trace>
  <inkml:trace contextRef="#ctx0" brushRef="#br0" timeOffset="-160015.09">31691 15221 586 0,'0'0'946'16,"56"121"-736"-16,-22-13 8 15,-14 38-48-15,-20 16 1 16,-14-7-15-16,-34-10-123 15,-2-35 72-15,8-24-105 0,8-20-31 16,-14 15 25-16,7-15-181 16,1-13-393-16</inkml:trace>
  <inkml:trace contextRef="#ctx0" brushRef="#br0" timeOffset="-159698.42">32342 16070 1696 0,'0'0'0'0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9-30T08:31:22.608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3626 16557 1347 0,'0'0'610'15,"0"0"-522"-15,0 0-3 0,0 0-13 16,0 0-17-1,0 0 94-15,0 0-94 0,0 0 11 16,0 0-26-16,0 0-30 16,0 0 57-16,0 0-67 15,0 0 1-15,0 0 29 16,0 0-30-16,0 0 0 16,0 4 6-16,0-4 8 15,0 0-28-15,0 5 3 16,0-5-2-16,0 5-29 15,0-1 5-15,3-4-29 16,-1 0 34-16,-2 0 32 16,0 0 16-16,0 0-16 15,0 0 0-15,0 0 80 16,0 4-63-16,0 0 14 16,0 6-16-16,-7 2-6 0,0 7 0 15,3-2-9-15,2-2 0 16,2-8-36-16,0 0 21 15,0-7-34-15,8 0 24 16,4 0-17-16,-3 0 36 16,-3-7-15-16,-4-9 21 15,-2 2 40-15,-2 0-20 16,-25 10 30-16,-12 4-18 16,-15 22-13-16,-9 28-32 15,-1 21 13-15,4 8 0 16,13 8 17-16,15 5-3 0,19-5 1 15,13-4-15-15,11-6 15 16,34-11-32 0,22-16 14-16,33-20-52 15,34-30 55-15,29-35-95 0,-14-23-25 16,-31-17-84-16,-37 11 33 16,-30 7 170-16,-2-1-33 15,-11 0 34-15,-9 4 32 16,-23 22 156-16,-6 16 58 15,-25 16-12-15,-19 16-188 16,-16 30-1-16,-4 21-45 16,-1 5 12-16,11 4 40 15,19-2-41-15,17-6-8 0,18-15-3 16,0-7-74-16,35-21 35 16,19-15-67-16,12-10-26 15,35-64-104-15,-19 2-322 16,-12-4-1047-16</inkml:trace>
  <inkml:trace contextRef="#ctx0" brushRef="#br0" timeOffset="365.84">4400 17165 1264 0,'0'0'722'0,"0"0"-539"15,-89 125-32-15,57-72-49 16,10-2-75-16,11-8 41 16,11-13-68-16,0-7-28 15,31-19 19-15,11-4-75 16,12-30-7-16,2-14-174 15,-4-14-343-15,-13-2 207 16,-12 7 401-16,-14 13 270 0,-11 17 210 16,-2 23-128-16,-4 0-139 15,-13 31-147-15,-4 10-37 16,11 3 72-16,10 2-67 16,0-7-33-16,17-11-1 15,20-10-2-15,9-14-30 16,7-4-19-16,-2-28-72 15,0-19 74-15,-6-4-21 16,-11-2-98-16,-13 12 168 16,-9 7 14-16,-7 12 195 15,-5 22-55-15,0 0-143 16,0 30-2-16,0 20-9 0,0 16 0 16,0 6-12-16,0 3 4 15,0-3-138-15,0-18-175 16,0-22-513-16</inkml:trace>
  <inkml:trace contextRef="#ctx0" brushRef="#br0" timeOffset="568.6">3918 16950 1706 0,'0'0'882'0,"0"0"-707"15,-8-130-175-15,18 77 0 0,24 14 27 16,11 10-20 0,13 21 14-16,9 8-21 15,6 27-110-15,20 45-30 0,-19-2-378 16,-11-12-1102-16</inkml:trace>
  <inkml:trace contextRef="#ctx0" brushRef="#br0" timeOffset="865.82">5717 17038 1607 0,'0'0'265'15,"0"0"-85"-15,0 0 59 16,0 0-86-16,0 0 12 16,0 0-114-16,-140-84 44 15,97 120-95-15,10 12 31 16,20 7 28-16,13-1-41 16,19-1 13-16,35-9-31 15,37-3-55-15,50-24 37 16,-16-8-194-16,-11-9-551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4-03-05T01:16:00.6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9578 13370 0,'18'0'828,"-1"0"-812,1 0-16,-1 0 15,1 0 1,0-17-16,-1 17 15,1 0 1,0 0-16,-18-18 16,17 18-16,1 0 15,0 0 1,-1 0-16,1 0 16,-1 0-16,1 0 31,0 0-16,-1 0-15,1 0 16,0 0-16,-1-18 16,1 18-1,0 0 1,-1-17-16,1 17 16,0 0-1,-1 0 1,1 0-16,-1 0 15,1 0-15,0 0 16,-1 0 0,1 0-1,0 0-15,-1-18 16,1 18 0,0 0-16,-1 0 15,1 0 1,-1 0 15,1 0-31,0 0 0,-1 0 31,1 0-31,0 0 16,-1 0 0,1 0-16,0 0 15,-1 0 1,1 0-16,0 0 15,-1 0 1,1 0 0,-1 0-16,1 0 15,0 0 1,-1 0 0,1 0-16,0 0 15,-1 0-15,1 18 16,0-1-1,-1-17 1,1 0-16,-1 0 16,1 0-16,17 0 15,-35 18-15,18-18 16,17 0-16,-17 0 16,0 18-16,-1-18 15,1 0-15,-1 0 16,1 0-1,0 0-15,17 17 0,-17-17 16,-1 18-16,1-18 16,0 0-16,-1 18 15,1-18 1,-1 17 0,1-17-16,0 0 15,-1 0 1,1 0-1,0 18-15,-1-18 16,1 0-16,0 0 16,-1 0-1,1 0 1,0 0 15,-1 0-15,1 0-16,-1 0 47,1 0-32,0 0 1,-1 0 0,1 0-1,0 0 1,-1 0-1,1 0 1,0 0 0,-1 0-16,1 0 15,-1 0 1,1 0 0,0 0-1,-1 0 1,1 0-16,0 0 15,-1 0-15,1 0 16,0 0 0,-1 0-1,1 0-15,0 0 16,-1 0-16,1 0 31,-1 0-15,1 0-16,0 0 15,-1 0-15,1 0 32,0 0-32,-1 0 15,1 0-15,0 0 16,-1 0 0,1 0-1,-1 0-15,1 0 16,0 0-16,-1 0 15,1 0-15,17 0 16,-35-18 0,36 18-16,-19 0 15,1 0-15,-1 0 16,-17-17-16,18 17 16,0 0-1,-1 0-15,1 0 16,0 0-16,-1 0 31,1-18-31,0 18 16,-1 0-1,1 0 17,-1-18-32,1 18 15,0 0 1,-1 0-1,1 0 1,0 0-16,-1 0 16,1 0-16,0 0 15,-18-17-15,35 17 16,-17 0 0,-1 0-16,18 0 15,-17 0 1,0 0-16,17 0 15,-17 0-15,-1 0 16,1-18-16,0 18 16,-1 0-1,1 0-15,-1 0 16,1 0 0,0 0-16,-1 0 31,1 0-31,0-18 15,-1 18-15,1 0 16,0 0-16,-1 0 31,1 0-15,0 0-16,-1 0 16,1 0-16,-1 0 15,1 0 1,0 0-1,-1 0-15,1 0 16,0 0 0,-1 0-1,1 0 17,0 0-17,-1 0 1,1 0-16,-1 0 15,1 0 17,0 0-17,-1 0 1,1 0-16,0 0 16,-1 0-1,1 0 1,0 0-1,-1 0 1,1 0-16,-1 0 16,1 0-16,0 0 31,-1 0-31,1 0 16,0 0-16,-1 0 15,1 0 1,0 0-1,-1 0 1,1 0 0,-1 0-1,1 0-15,0 0 16,-1 0 31,1 0-32,0 0 1,-1 0 0,1 0-1,0 0 1,-1 0 15,1 0-15,0 0-1,-1 0-15,1 0 16,-1 0 31,1 0-31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9-30T08:32:16.56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1410 1698 561 0,'0'0'635'16,"0"0"-475"-16,0 0-42 15,0 0 35-15,0 0-94 16,0 0 101-16,5-27 40 16,-5 15-69-16,0 5-56 0,0 1-24 15,0 2 5-15,0 0 14 16,0 2-57-16,-2 2 21 16,-10 0-4-16,-3 0-29 15,-9 0-1-15,-3 16 0 16,-2 8 0-16,2 6 6 15,6 8-6-15,6 2-2 16,7 0-4-16,8 3 5 16,0-5 0-16,15-2-13 15,18-6-19-15,8-8 15 16,19-22-143-16,-7 0-186 16,-10-10-812-16</inkml:trace>
  <inkml:trace contextRef="#ctx0" brushRef="#br0" timeOffset="165.4">1658 1506 1639 0,'0'0'494'16,"0"0"-448"-16,0 0-17 16,51 128 7-16,-49-60 32 15,-2 26-45-15,-42 28-14 16,-29 20-9-16,3-26-232 15,11-31-445-15</inkml:trace>
  <inkml:trace contextRef="#ctx0" brushRef="#br0" timeOffset="1148.14">2249 2319 2194 0,'0'0'356'0,"0"0"-277"16,0 0-67-16,0 0 22 15,0 0-33-15,138-106 24 16,-75 50-25-16,5-4 0 15,-3-3 13-15,-5 0-13 16,-10 2 0-16,-15 7-3 16,-12 7 9-16,-17 8-6 15,-6 9 1-15,0 9 20 16,0 7 24-16,-6 11-45 16,-2 3 0-16,0 15-19 15,-1 28-13-15,-3 37 31 16,1 43 2-16,3 33-1 15,-2 9 48-15,6-28-47 16,-3-40 0-16,3-39 40 0,-2-7-40 16,-1 2 9-16,-5 5-10 15,-1 0 0-15,-7-12 1 16,-3-7-1-16,-3-6 0 16,0-13 9-16,1-8-1 15,5-10 4-15,9-2-5 16,7-22 8-16,4-19-15 15,12-14-28-15,26-12-7 16,16-9-5-16,8-5-61 16,7-5-4-16,3-2-31 15,-3-4 5-15,-5-4 60 16,-10 2-17-16,-10 4 88 16,-13 13 5-16,-12 15 34 15,-13 18 84-15,-6 16-45 0,0 17-2 16,-11 11-15-16,-16 21-61 15,-4 29 0-15,-2 36 6 16,6 4-5-16,11 10 69 16,14 3-39-16,2-23-24 15,16 2 5-15,11-16-12 16,6-18-27-16,3-11 20 16,-3-16-63-16,2-11 15 15,-1-10-117-15,-12-15-149 16,-6-12-152-16</inkml:trace>
  <inkml:trace contextRef="#ctx0" brushRef="#br0" timeOffset="1503.05">3174 2138 1267 0,'0'0'597'16,"0"0"-510"-16,0 0-33 16,60 101 28-16,-44-44 14 15,-8 3 22-15,-6 2 3 16,-2-4-67-16,0-4 5 15,-2-10 7-15,-6-8-65 16,3-12 27-16,3-12-28 16,2-7 0-16,0-5 0 15,0-17-39-15,11-25-60 16,5-18-190-16,-3-14-224 16,-4-8-280-16,-2 4 664 15,-5 15 129-15,-2 24 555 0,0 23-65 16,0 16-323-16,0 23-60 15,0 26 132-15,0 11-70 16,9 4-77-16,9 0-68 16,11-10 12-16,9-11-36 15,8-14-23-15,3-12-9 16,-1-13-65-16,-6-8-74 16,-13-19-313-16,-14-7-676 0</inkml:trace>
  <inkml:trace contextRef="#ctx0" brushRef="#br0" timeOffset="1675.06">3758 1806 1840 0,'0'0'627'15,"0"0"-557"-15,0 0-36 16,140 149-2-16,-104-70 3 16,-14 10 3-16,-10 1 33 15,-12 4-54-15,0-5-14 16,0-4-3-16,-12-3-120 15,5-23-125-15,5-18-420 0</inkml:trace>
  <inkml:trace contextRef="#ctx0" brushRef="#br0" timeOffset="1985.04">4462 2366 2090 0,'0'0'686'0,"0"0"-534"16,0 0-106-16,0 0 5 15,0 0-39-15,0 0-11 16,0 0 69-16,83-3-70 16,-39 3-18-16,1 0-56 15,-11 7-94-15,-32 11-114 0,-2-2-365 16,-14 1-334-16</inkml:trace>
  <inkml:trace contextRef="#ctx0" brushRef="#br0" timeOffset="2082.1">4456 2571 1418 0,'0'0'869'0,"0"0"-651"15,0 0-84-15,0 0-24 16,0 0-89-16,185 24-21 16,-100-24-91-16,-8 0-550 0</inkml:trace>
  <inkml:trace contextRef="#ctx0" brushRef="#br0" timeOffset="3282.12">6103 1363 1766 0,'0'0'389'0,"0"0"-270"16,0 0-23-16,0 0-29 0,0 0-42 16,0 0 27-16,0 0 18 15,0-42-46-15,0 42 21 16,0 0-45-16,0 0 0 15,0 0-1-15,0 0 12 16,0 0-17-16,0 0 6 16,0 0-9-16,0 0-18 15,0 0 27-15,0 0-7 16,0 0-5-16,0 0-23 16,0 0 35-16,0 0-8 15,0 0 8-15,0 0 33 16,0 0 13-16,-4 0 12 15,-5 0-5-15,-7 0-52 0,-7 0 31 16,-6 10-32 0,-2 15 0-16,-2 17-6 0,2 32 13 15,9 46-7-15,15 44 12 16,7 22-11-16,16-5 26 16,15-20-17-16,0-33-4 15,-6-27 58-15,-8-22-53 16,-11-18-4-16,-6-1 8 15,0 11-14-15,-19 13 18 16,-16 6-19-16,-11-6 1 16,-7-13-6-16,2-13 5 15,2-15-15-15,11-13-12 0,9-11-29 16,15-14 8 0,14-3-42-16,0-2-78 0,20 0 28 15,12 5-56-15,-3 16 196 16,-7 39 23-16,-22 57 36 15,-20 58 60-15,-36 20-34 16,-11-4-39-16,9-33 34 16,21-54-32-16,14-26 43 15,14-22-18-15,9-8-43 16,0 3 17-16,15 2-47 16,20-1 12-16,9-15-33 15,10-17-37-15,48-29-79 16,-13-23-80-16,-2-17-401 0</inkml:trace>
  <inkml:trace contextRef="#ctx0" brushRef="#br0" timeOffset="4131.18">7430 1135 375 0,'0'0'1295'0,"0"0"-1017"16,0 0-152-16,0 0-36 15,0 0-30-15,0 0 50 16,0 0 11-16,-17-22-86 0,24 6-12 16,11-3-22-1,5 1-1-15,1 4 46 0,-2 2-21 16,-4 8-23-16,-5 4 29 15,-5 0-22-15,-6 18-2 16,-2 10 2-16,0 9 29 16,-23 3 11-16,-6 1-24 15,0-9-24-15,2-3 27 16,5-11-19-16,9-7-18 16,9-6 9-16,4-5-15 15,0 0 14-15,17 0-61 16,10-10-18-16,6 0 34 15,-2 4 4-15,-4 6 27 16,-7 0 3-16,-7 12 12 16,-7 14 14-16,-6 8-6 0,0 2-7 15,-19 2 29-15,-10 2-30 16,-16 10-19-16,8-10-178 16,1-10-500-16</inkml:trace>
  <inkml:trace contextRef="#ctx0" brushRef="#br0" timeOffset="4320">6992 1604 2074 0,'0'0'265'0,"0"0"-214"16,0 0 11-16,0 0 35 15,172 28-41-15,-81-26-20 0,38-2 6 16,29 0-42-16,-10 0 0 15,-30 0-90-15,-8-12-112 16,-46 3-181-16,-8 0-696 0</inkml:trace>
  <inkml:trace contextRef="#ctx0" brushRef="#br0" timeOffset="4981.29">7456 1838 1328 0,'0'0'918'0,"0"0"-891"15,0 0-27-15,0 0-65 16,-149 13 65-16,100 8 52 15,-1 12 60-15,4 13-33 16,6 10-42-16,9 10-4 16,8 2 86-16,15 3-48 15,8-7-20-15,0-6-23 16,17-10-17-16,16-9 26 16,12-16-37-16,6-15 0 15,7-8-12-15,-2-14 2 16,-5-22-36-16,-13-8-31 0,-15-4-16 15,-19-1 66-15,-4 3-22 16,-13 8 49-16,-16 11 9 16,-7 10-9-16,0 14 32 15,3 3-24-15,6 5-7 16,10 13 19-16,11 2-20 16,6 1-23-16,16-5 22 15,26-6-6-15,19-6 1 16,15-4 6-16,13-2-48 15,2-19 41-15,-1-3-24 16,-15 2 31-16,-19 6 0 16,-23 7 12-16,-23 9-3 15,-10 1-8-15,-29 30 16 0,-23 10 40 16,-6 8-48 0,-4 1-2-16,8-8 10 0,12-10-5 15,17-10 4-15,17-6-16 16,8-6 6-16,11 1 7 15,26-4-13-15,15-3 1 16,14-4 1-16,9 0-2 16,0-16-45-16,-6-8-72 15,-2-28-109-15,-18 8-96 16,-18 0-937-16</inkml:trace>
  <inkml:trace contextRef="#ctx0" brushRef="#br0" timeOffset="5104.59">7993 2083 2085 0,'0'0'330'0,"0"0"-240"16,-31 148-70-16,20-72-16 16,2 6-3-16,4-4-2 15,3 15-10-15,0-21-265 16,0-22-663-16</inkml:trace>
  <inkml:trace contextRef="#ctx0" brushRef="#br0" timeOffset="5570.86">8599 1203 2051 0,'0'0'357'0,"0"0"-247"16,0 0-110-16,-124 72 0 15,77 11 77-15,11 35-41 16,19 33 9-16,17 6-1 15,2-27-44-15,25-33-4 16,15-21-123-16,-7-28-128 16,-2-14-430-16</inkml:trace>
  <inkml:trace contextRef="#ctx0" brushRef="#br0" timeOffset="8401.99">9268 1546 1318 0,'0'0'612'0,"0"0"-438"16,0 0-42-16,0 0-36 15,0 0 15-15,0 0-17 16,0 0-38-16,-113 67-10 16,59-14-37-16,-4 7 3 15,0 5 5-15,2-4-16 16,8-6-1-16,5-13 6 16,10-12-5-16,12-10 7 15,10-12-8-15,11-8 0 16,0 0 6-16,13-5-6 0,24-18-31 15,11-5-24 1,8 0 46-16,2 3 9 0,0 8 1 16,-6 7 5-16,-6 3 19 15,-3 6-19-15,-7-2-12 16,-3 2-25-16,-6-2-79 16,-8-1-55-16,-5-3-121 15,-7-15-11-15,-7 1-95 16,0-3-923-16</inkml:trace>
  <inkml:trace contextRef="#ctx0" brushRef="#br0" timeOffset="8544.34">9320 1666 1260 0,'0'0'522'0,"0"0"-326"15,0 0-125-15,0 0 61 16,-21 111 79-16,10-43-77 16,-2 10-46-16,0 1-47 0,4-4-39 15,5-9-2-15,4-13-104 16,0-18-87-16,8-12-171 15,7-20-573-15</inkml:trace>
  <inkml:trace contextRef="#ctx0" brushRef="#br0" timeOffset="8947.77">9558 1608 1520 0,'0'0'571'0,"0"0"-489"15,0 0-36-15,0 0 35 16,0 0 29-16,58 132 61 0,-58-62 21 16,-9 6-123-1,-11 3-2-15,2-7-33 0,3-10-28 16,3-13 11-16,6-17-17 16,4-14 0-16,2-10-19 15,0-8 2-15,2 0-10 16,18-29-2-16,18-33-39 15,-1-10-137-15,6-15-282 16,-3 2 240-16,-13 24 247 16,-10 14 73-16,-9 24 209 15,-8 23-100-15,-5 15-140 16,-15 24 78-16,0 12-5 16,2 2-33-16,9 2 7 15,9-3-66-15,0-4-16 0,20-9-7 16,18-8-30-16,13-13 6 15,32-18-135-15,-12-11-130 16,-11-15-465-16</inkml:trace>
  <inkml:trace contextRef="#ctx0" brushRef="#br0" timeOffset="9264.12">10100 1305 1156 0,'0'0'907'0,"0"0"-646"15,0 0-90-15,0 0 3 16,0 0-56-16,0 0 9 16,0 0-99-16,4-56-28 15,17 56-7-15,3 0-16 16,-4 3 16-16,-9 22-14 15,-11 8 21-15,0 13 13 16,-24 0 2-16,-10 0 14 16,0-6-11-16,7-10-8 15,12-10-4-15,9-8-6 16,6-5-33-16,15 2-31 16,26-3-5-16,48-2-51 15,-7-2-165-15,-6-2-884 0</inkml:trace>
  <inkml:trace contextRef="#ctx0" brushRef="#br0" timeOffset="9460.86">10485 1927 2342 0,'0'0'364'15,"0"0"-298"-15,0 0-66 16,170-14-94-16,-108 11-5 0,23 2 38 16,-16 1-139-1,-11-2-708-15</inkml:trace>
  <inkml:trace contextRef="#ctx0" brushRef="#br0" timeOffset="10096.99">11428 1456 1751 0,'0'0'387'0,"0"0"-271"16,0 0-93-16,0 0-10 16,0 0-6-16,0 0 54 15,0 0 83-15,49 122-32 0,-49-50-38 16,-10 7-32-16,-9-10-21 16,2-8-1-16,3-15-20 15,5-19 0-15,7-8 5 16,2-14-5-16,0-5-14 15,2-1-26-15,21-29 14 16,13-21-97-16,8-17-169 16,1-7-86-16,-5 3 170 15,-14 14 208-15,-10 26 189 16,-16 20 101-16,0 12-182 16,-18 23-81-16,-11 21 127 15,-2 8-16-15,9 5 7 16,11-1-93-16,11-5-6 15,4-7-28-15,32-7-17 16,15-16 3-16,14-8-4 0,10-13-60 16,24-23-123-16,-20-11-207 15,-16-4-716-15</inkml:trace>
  <inkml:trace contextRef="#ctx0" brushRef="#br0" timeOffset="10896.99">12037 1285 1200 0,'0'0'405'0,"0"0"-281"0,0 0-27 16,0 0-2-16,0 0 72 15,0 0 38-15,0 0-85 16,-22-10-74-16,22 8-11 16,-2 0-34-16,2 0 34 15,-2 2-1-15,2 0-21 16,0 0-13-16,0-2-1 16,0 2-5-16,0 0-6 15,0 0 12-15,-3 0 0 16,3 0-1-16,-3 0 1 15,1-3 4-15,0 3-4 0,0-1 0 16,2-1 6-16,-2 2 0 16,2 0 15-16,0 0-10 15,0-2 9-15,0 0 36 16,0 0-34-16,0-1-21 16,0 3 27-16,0 0-17 15,0 0 4-15,0 0-15 16,0 0 11-16,0 0 10 15,0 0-21-15,0 0 0 16,0 0-14-16,0 0 0 16,-3 0 7-16,3 0-8 15,-2 0 10-15,2 0-4 16,0 0 9-16,0-3 0 0,-2 1 20 16,2-2-9-1,0-4 18-15,0-1-21 0,0-4 23 16,0-1-19-16,13 4-12 15,3 1-21-15,-3 4 2 16,1 5 0 0,-5 0 10-16,-5 10-15 0,-4 14 24 15,0 6 19-15,-22 8 18 16,-7 4-11-16,0-2 20 16,2-6-35-16,7-6-1 15,9-11-10-15,9-6 0 16,2-4-9-16,4-1-73 15,21-1 64-15,6 4 6 16,1-1 5-16,-6 2-2 0,-8 4-12 16,-8 8 21-16,-10 3 31 15,0 12-7-15,-4 5-9 16,-15 0 0-16,-4-4-15 16,5-8-60-16,5-22-96 15,4-8-184-15,4-4-563 0</inkml:trace>
  <inkml:trace contextRef="#ctx0" brushRef="#br0" timeOffset="11081.1">12434 1159 2336 0,'0'0'306'0,"0"0"-228"0,69 126-30 15,-56-48 14-15,-13 12 13 16,-13 26-21-16,-36 21-6 15,-22 21-35-15,2-15-13 16,-3-20-81-16,23-50-203 16,18-38-533-16</inkml:trace>
  <inkml:trace contextRef="#ctx0" brushRef="#br0" timeOffset="11435.65">12929 1855 1938 0,'0'0'918'0,"0"0"-894"16,0 0-24-1,0 0-45-15,8 152 45 16,-35-79-17-16,-10 4 19 0,-13 5-4 15,-21 10-141 1,11-19-322-16,12-22-579 0</inkml:trace>
  <inkml:trace contextRef="#ctx0" brushRef="#br0" timeOffset="11946.84">14027 1344 159 0,'0'0'1872'0,"0"0"-1497"16,0 0-226-16,0 0-54 15,0 0-32-15,0 0-62 16,0 0-1-16,46 27 39 16,-31 23-9-16,-5 31 27 15,-6 3-17-15,-4 8-1 16,0 3-8-16,-6-26-31 16,-4-2 0-16,1-20 3 15,5-18 8-15,0-15-22 16,4-11-8-16,0-3-25 15,25-21 10-15,22-42-61 16,29-54-178-16,-6 4-287 16,-10 9-1185-16</inkml:trace>
  <inkml:trace contextRef="#ctx0" brushRef="#br0" timeOffset="12067.17">14405 1449 1393 0,'0'0'360'0,"0"0"-169"16,0 0 71-16,-101 145-107 15,72-73-8-15,12 8-46 16,17-2-67-16,2-4-34 15,37-13-4-15,59-15-94 16,-6-20-75-16,-1-18-532 0</inkml:trace>
  <inkml:trace contextRef="#ctx0" brushRef="#br0" timeOffset="12313.4">15439 1363 2029 0,'0'0'503'0,"0"0"-503"16,-126-9-140-16,55 28 97 15,-2 20 43-15,7 12 95 16,12 18 16-16,18 12 22 16,18 6-76-16,16 4-8 15,2-8-39-15,29-10-8 16,13-15-2-16,12-17-17 15,4-14-69-15,13-27-85 16,-15 0-446-16,-19-16-1121 0</inkml:trace>
  <inkml:trace contextRef="#ctx0" brushRef="#br0" timeOffset="12451.34">15080 1662 1397 0,'0'0'1333'0,"0"0"-1167"0,0 0-166 15,127 0-36-15,-58 0-70 16,38 0-77-16,-20-3-75 16,-9-6-620-16</inkml:trace>
  <inkml:trace contextRef="#ctx0" brushRef="#br0" timeOffset="15083.77">16038 1431 916 0,'0'0'579'16,"0"0"-353"-16,0 0 39 15,0 0-8-15,0 0-85 16,0 0 11-16,0 0-67 15,0-24-55-15,0 24 6 16,0 0-53-16,0 0-2 16,0 0-12-16,0 0 0 15,0 9-11-15,-7 21-34 0,-3 18 45 16,-4 18 23-16,-1 13-11 16,-1 11 0-16,0 2 6 15,0-4-2-15,6-4-15 16,1-12 4-16,2-10-4 15,4-13 10-15,1-12-11 16,2-11 0-16,0-11-9 16,0-8 19-16,0-2-10 15,0-5 1-15,0 0 8 16,0 0 23-16,0 0-26 16,10 0 7-16,7-5 17 15,6-2-24-15,6-3-12 16,4 1 6-16,5 5 0 15,1 3-6-15,4-2-28 16,-1 3-37-16,-1 0-69 0,5-7-125 16,-10-3-293-16,-9-6-746 0</inkml:trace>
  <inkml:trace contextRef="#ctx0" brushRef="#br0" timeOffset="15325.26">16031 1414 2039 0,'0'0'574'0,"0"0"-503"0,0 0-70 16,0 0 5-16,0 0-6 15,135-23 0-15,-75 23-8 16,24 0-7-16,-16 0-165 16,-14 9-400-16</inkml:trace>
  <inkml:trace contextRef="#ctx0" brushRef="#br0" timeOffset="15729.63">16640 1569 1239 0,'0'0'505'0,"0"0"-398"16,0 0 70-16,-118 58 6 15,82-11-62-15,5 13 24 16,8 8-53-16,13 4-40 15,10-2 24-15,0-3-47 16,10-13 1-16,17-8-9 16,7-12-7-16,7-13-8 15,3-14-6-15,5-7-37 16,-1-14 7-16,-2-24-105 16,-11-12-93-16,-8-8-92 15,-12-8 14-15,-7 0 114 0,-6 6 192 16,-2 7 222-16,0 16 142 15,-2 8-78-15,-6 12-24 16,4 6-148-16,-1 5-69 16,5 4-45-16,-6 2-27 15,2 7-231-15,-1 2-470 0</inkml:trace>
  <inkml:trace contextRef="#ctx0" brushRef="#br0" timeOffset="15887.51">17024 1639 2032 0,'0'0'347'0,"0"0"-249"0,0 0-98 16,0 0-119-16,0 0-114 15,0 0-542-15</inkml:trace>
  <inkml:trace contextRef="#ctx0" brushRef="#br0" timeOffset="16082.67">17074 1914 1487 0,'0'0'174'16,"0"0"-91"-16,-23 120-5 0,2-62 48 15,-1-2 95-15,2-1 9 16,2-1-125-16,0 3-37 15,3-5-47-15,2-4-21 16,10-6-47-16,3-12-146 16,0-18-391-16</inkml:trace>
  <inkml:trace contextRef="#ctx0" brushRef="#br0" timeOffset="16580">17465 1662 1835 0,'0'0'150'15,"0"0"-150"-15,0 0 0 16,-40 106 179-16,9-37 41 0,-3 8-28 16,-1 4-94-16,-1-3-32 15,2-10-14-15,8-13-39 16,1-16 8-16,9-13-21 15,6-11 1-15,3-9 17 16,3-6-18-16,4 0 0 16,0-14-17-16,6-12 2 15,19-10-59-15,8-1-2 16,5 6 47-16,6 6 23 16,-1 9-5-16,1 11 11 15,-3 0 21-15,-3 5-20 16,-3-2 8-16,-4 2-9 0,-6-4 0 15,-8-4 0-15,-3-2-52 16,-3-7-15-16,-5-2-11 16,-4-1 21-16,2 4 57 15,-4 6 69-15,0 5 49 16,0 5-15-16,0 0-87 16,-6 26-6-16,-11 18 4 15,-1 14 16-15,-5 7-6 16,4 5-17-16,3-2-7 15,5-9-18-15,7-11-89 16,4-14-69-16,8-15-176 16,11-12-527-16</inkml:trace>
  <inkml:trace contextRef="#ctx0" brushRef="#br0" timeOffset="17046.18">17886 1416 2165 0,'0'0'271'16,"0"0"-189"-16,0 0-38 15,0 0 107-15,0 0-12 16,0 0-78-16,0 0-54 16,132-55-7-16,-90 57-15 15,2 6 9-15,4-2-11 16,-4-2 6-16,-4-4 5 15,-11 0-6-15,-9 0 12 0,-8 0 34 16,-10 0-20-16,-2 0 46 16,0 0-7-16,0 0-9 15,0 0-9-15,0 0-35 16,0 0-6-16,0 2 5 16,0 20-51-16,-9 14 16 15,-5 22 23-15,-4 31 13 16,3 28 19-16,2-6-18 15,6-9 0-15,4-13 21 16,3-23-13-16,0 6-9 16,0 3 0-16,5-13 0 15,2-16 2-15,-5-11-2 16,0-18-6-16,-2-9-3 0,-9-7 2 16,-27-1 7-16,-14 0 0 15,-18 0-5-15,-43 0-49 16,16 0-232-16,10 7-375 0</inkml:trace>
  <inkml:trace contextRef="#ctx0" brushRef="#br0" timeOffset="18029.72">7434 3677 1602 0,'0'0'355'15,"0"0"-18"-15,0 0-207 16,0 0-109-16,-21-122 92 15,6 101-30-15,-5 1-5 16,-7 13-57-16,-6 7 20 16,-11 13-38-16,-14 48-3 15,-7 47 0-15,16 41 26 16,15-5-14-16,26-27 25 16,8-39-37-16,19-34 36 15,19-2 18-15,13 0-54 16,18-8 0-16,12-19 3 15,8-15-3-15,2-7-1 16,-6-29-29-16,-9-14-34 16,-18-26 31-16,-23 0-89 15,-23-8-66-15,-12 1 61 16,-14 25 66-16,-17 4 61 0,-5 22 41 16,1 23-18-16,4 9-46 15,6 54-85-15,12 3-199 16,9-4-351-16</inkml:trace>
  <inkml:trace contextRef="#ctx0" brushRef="#br0" timeOffset="18186.98">7982 4245 1687 0,'0'0'712'16,"0"0"-668"-16,-33 138 158 15,-5-58-142-15,-11 9-60 0,-7-3 72 16,-2 0-72-16,2-5 0 15,-6 9-74-15,13-20-430 16,14-22-1055-16</inkml:trace>
  <inkml:trace contextRef="#ctx0" brushRef="#br0" timeOffset="19413.12">13795 3846 1332 0,'0'0'353'15,"0"0"-184"-15,0 0-160 16,0 0 0-16,0 0 88 16,0 0 89-16,0 0-19 15,-2-15-93-15,2 15-59 16,0 0 84-16,0-1-36 15,0 1-39-15,0-5 61 16,0 2-85-16,12-3 22 16,3 0-22-16,3 3 23 15,-1 3-32-15,2 5 9 16,-3 25 0-16,-3 16 1 0,-7 14 1 16,-6 12 37-16,0 7 11 15,-6-1-32-15,-17-8 73 16,-6-8-91-16,0-10 0 15,2-8 24-15,4-10-22 16,6-10-2-16,7-9 0 16,5-10 21-16,5-5-63 15,0 0 42-15,18-22-67 16,19-22 35-16,13-18-267 16,10-12-11-16,0-7 112 15,-6 5 99-15,-14 12 99 0,-16 17 11 16,-13 14 139-1,-11 17 178-15,-2 14-121 0,-27 2-106 16,-7 20-89-16,-1 18 20 16,3 13 38-16,12 2-70 15,15 3 9-15,7-1 34 16,18-6-43-16,23-3 0 16,17-11-6-16,13-9-141 15,51-19-8-15,-14-7-419 16,-13 0-366-16</inkml:trace>
  <inkml:trace contextRef="#ctx0" brushRef="#br0" timeOffset="19663.3">15006 3856 1759 0,'0'0'561'0,"0"0"-487"15,0 0-12-15,0 0-62 0,-131-109 0 16,73 109 55-16,-5 19-27 15,-1 27 8-15,4 17 19 16,10 12-54-16,15 5 143 16,17-4-92-16,13-5-44 15,5-10 77-15,20-10-79 16,20-9-6-16,16-10 0 16,9-12-53-16,7-12 52 15,1-8-184-15,10-16-123 16,-21-12-238-16,-20-2-1035 0</inkml:trace>
  <inkml:trace contextRef="#ctx0" brushRef="#br0" timeOffset="19837.26">14617 4014 639 0,'0'0'1357'0,"0"0"-1009"16,0 0-286-16,0 0 0 15,175 27-38-15,-99-18 6 16,7-2-12-16,1-4-18 16,15-3-127-16,-22 0-232 15,-21-14-909-15</inkml:trace>
  <inkml:trace contextRef="#ctx0" brushRef="#br0" timeOffset="20045.88">14917 3551 1332 0,'0'0'1019'0,"0"0"-938"16,-53 122-36-16,8 1-5 16,-9 37-24-16,3 8-1 15,18-25 83-15,15-43-92 16,14-37-12-16,4 13-43 15,0-12-150-15,4-12-195 0</inkml:trace>
  <inkml:trace contextRef="#ctx0" brushRef="#br0" timeOffset="20566.16">15788 3688 660 0,'0'0'1179'0,"0"0"-1006"16,0 0-105-16,0 0 78 15,0 0-36-15,0 0 16 16,0 0-126-16,-10 124 64 16,-6-40 103-16,1 10-119 15,-4 7-4-15,6-21 3 16,-3 4-40-16,5-11 71 15,0-13-78-15,4-11 1 0,5-11 5 16,0-11-5-16,2-13-1 16,0-6 0-1,0-7 22-15,0-1-1 16,9 0-21-16,13-5 0 16,9-11 32-16,9 0-32 0,10-2 0 15,3 4-1-15,3-1-11 16,4 6-15-16,1 2-18 15,-7 3-70-15,7-4-20 16,-16 2-206-16,-14-1-496 0</inkml:trace>
  <inkml:trace contextRef="#ctx0" brushRef="#br0" timeOffset="20769.9">15909 3676 2248 0,'0'0'467'0,"0"0"-328"15,0 0-139-15,0 0 1 16,139-59-7-16,-73 51 6 16,14 4-11-16,32 4-84 15,-21 0-261-15,-13 0-314 0</inkml:trace>
  <inkml:trace contextRef="#ctx0" brushRef="#br0" timeOffset="21118.9">16629 3805 1053 0,'0'0'375'0,"0"0"-262"16,0 0-12-16,-132 150 154 15,94-91-7-15,7 3-8 16,9-1-50-16,9-3-90 16,8-6 14-16,5-6-112 15,7-6 19-15,18-10 4 16,12-10-25-16,10-12-10 16,9-8 10-16,1-3-114 15,-1-28 7-15,-6-10-125 16,-10-14-132-16,-14-9 4 15,-9-2-251-15,-7-3 611 0,-8 9 523 16,-2 11-22-16,0 12-5 16,0 16-256-16,0 8-158 15,0 6-31-15,0 7-51 16,-2 3-139-16,-2 15-230 16,4-2-375-16</inkml:trace>
  <inkml:trace contextRef="#ctx0" brushRef="#br0" timeOffset="21270.54">16972 3912 2148 0,'0'0'653'16,"0"0"-526"0,0 0-127-16,0 0-10 0,0 0-120 15,0 0-117-15,0 0-367 0</inkml:trace>
  <inkml:trace contextRef="#ctx0" brushRef="#br0" timeOffset="21464.17">17113 4154 1640 0,'0'0'556'0,"0"0"-499"16,0 0 143-16,-25 145-139 15,-2-85 9-15,-4-2 85 16,-2 3-113-16,2-7-20 0,4-2-13 15,6-11-9 1,11-10-56-16,10-21-187 0,4-10-314 16,14 0-301-16</inkml:trace>
  <inkml:trace contextRef="#ctx0" brushRef="#br0" timeOffset="21946.98">17715 3816 1982 0,'0'0'197'15,"0"0"-150"-15,0 0-7 0,-81 134 104 16,32-64 113 0,-4 5-130-16,0-3-108 0,3-4 66 15,6-10-85-15,11-12 0 16,6-10 0-16,11-13 4 15,9-12-18-15,7-7-21 16,0-4 23-16,13-1-39 16,21-20 19-16,8-3-113 15,10-1 90-15,1 6-10 16,-2 3 59-16,-6 8-21 16,-3 2 27-16,-4 2 62 15,-5-1-53-15,-1 2-9 16,-10-3 14-16,-1 1-1 15,-6-4-26-15,-7-5-87 0,0-4-278 16,-6-4-104-16,-2 0 283 16,0 1 199-16,0 7 273 15,0 9 27-15,0 5-31 16,-4 0-209-16,-8 23-59 16,-3 14 180-16,-4 11-99 15,2 8-16-15,3 3 4 16,6 3-69-16,6-7-1 15,2-6-14-15,0-9-136 16,17-18 31-16,3-12-451 16,1-10-1170-16</inkml:trace>
  <inkml:trace contextRef="#ctx0" brushRef="#br0" timeOffset="22395.97">18239 3721 2212 0,'0'0'302'0,"0"0"-295"15,0 0-14-15,0 0 5 16,0 0 2-16,0 0 112 16,129-8-112-16,-78 20 0 15,3-2-12-15,-1-2 33 16,-2-4-27-16,-9-4 6 15,-11 0-19-15,-12 0-14 0,-11 0 33 16,-8 0 0-16,0 0 64 16,0 0-41-16,-4 15-5 15,-13 11-18 1,-8 17 0-16,-4 21-27 0,0 13 36 16,-2 10-9-16,4 3 35 15,2-1-12-15,3-6 78 16,2-6-48-16,6-12-47 15,6-8 110-15,3-15-116 16,3-12 14-16,0-12 2 16,-2-8-1-16,-10-8 25 15,-11 0-40-15,-17-2 0 16,-14 0-46-16,-13 4 8 16,-5 2-65-16,-26 12-48 15,23 1-188-15,13-6-631 0</inkml:trace>
  <inkml:trace contextRef="#ctx0" brushRef="#br0" timeOffset="27380">1684 6138 1549 0,'0'0'304'0,"0"0"-246"16,0 0-13-16,0 0 57 16,0 0 62-16,0 0 34 15,0 0-36-15,-71-121-74 16,63 96-3-16,3-4-85 16,3-2 1-16,2-4 6 15,0-3-7-15,2 0-41 0,16 1-20 16,4 3 0-16,3 5 45 15,2 0-36-15,2 8 46 16,2 0-11-16,4 7 23 16,3 2-12-16,7 6 6 15,6 6 0-15,2 0-14 16,3 0 6-16,-2 6-16 16,-1 6 17-16,-4-3-18 15,-1-4 23-15,-9-5-8 16,-5 0-48-16,-10 0 8 15,-11 0-60-15,-8-9-2 0,-5-3 87 16,-7-2-67-16,-22-1 58 16,-9 3 2-16,-7 8 32 15,-5 4 80 1,-4 4-58-16,0 25-2 0,4 11 90 16,2 12-54-16,11 6 23 15,6 3-19-15,12 6 3 16,13-4 23-16,6-5-63 15,13-8 1-15,18-6 22 16,14-9-46-16,7-14 0 16,6-11-15-16,4-10-41 15,-2-5-41-15,-5-21-130 16,-7-8-27-16,-7-24-88 16,-14 9-155-16,-8 3-325 0</inkml:trace>
  <inkml:trace contextRef="#ctx0" brushRef="#br0" timeOffset="27533.01">2398 5889 1016 0,'0'0'686'0,"0"0"-513"15,0 0-68-15,0 0-62 16,0 0 120-16,-2 108-63 16,2-64-18-16,2-3-5 15,18-7-77-15,4-8 9 16,3-11-21-16,4-6 11 16,0-9-42-16,1 0-83 15,-3-18-118-15,-5-29-54 16,-8 6-307-16,-5 1-290 0</inkml:trace>
  <inkml:trace contextRef="#ctx0" brushRef="#br0" timeOffset="27928.92">2647 5949 895 0,'0'0'811'0,"0"0"-548"16,0 0-109-16,0 0-26 15,0 0-5-15,-22 108 26 16,22-69-90-16,0-5-17 16,10-5-26-16,12-6-14 15,9-9-4-15,7-10-7 16,6-4-28-16,3-2 0 15,-3-18-95-15,-3-6-3 16,-12-4-82-16,-7 0 74 16,-8 2 109-16,-10 7 34 15,-2 10 126-15,-2 7 151 16,0 4-185-16,0 0-49 16,-6 15-18-16,-4 9 24 15,6 5 64-15,4-1-71 0,0 2-21 16,0-6 40-16,14-2-51 15,7-8-7-15,8-6-3 16,6-8 1-16,2 0-10 16,-3-6-32-16,-12-14-3 15,-11-8 23-15,-11-7-16 16,-2-1 17-16,-27-1-8 16,-7 1 28-16,1 4 30 15,2 6 32-15,3 7-35 16,8 9-27-16,4 5-24 15,7 5-151-15,4 0-345 16,5 0-439-16</inkml:trace>
  <inkml:trace contextRef="#ctx0" brushRef="#br0" timeOffset="28095.08">2895 5871 1687 0,'0'0'299'16,"0"0"-158"-16,0 0 76 15,0 0-102-15,147-82-45 16,-116 75-37-16,3 7-33 16,-8 0-94-16,3 25-81 15,-6-1-222-15,-8-6-1381 0</inkml:trace>
  <inkml:trace contextRef="#ctx0" brushRef="#br0" timeOffset="28278.74">3410 5966 2022 0,'0'0'353'0,"0"0"-333"16,0 0 49-16,0 0-58 15,2 130 45-15,-2-106 11 16,0-6-34-16,2-2-33 16,3-4-18-16,4-12-150 15,0 0-179-15,-5-9-1022 0</inkml:trace>
  <inkml:trace contextRef="#ctx0" brushRef="#br0" timeOffset="28478.35">3279 5388 1921 0,'0'0'355'15,"0"0"-250"-15,0 0 2 16,104-109-23-16,-63 105-36 15,-6 4 2-15,-4 37-50 16,-20 37 0-16,-11 39-35 16,-58 24 3-16,1-16-86 15,-8-31-489-15</inkml:trace>
  <inkml:trace contextRef="#ctx0" brushRef="#br0" timeOffset="29108.92">4904 5513 1438 0,'0'0'377'15,"0"0"-153"-15,0 0-47 16,0 0-5-16,0 0-132 16,0 0-17-16,0 0-22 15,-18 105 75-15,7-31 34 16,-1 9-49-16,6 1-36 15,6-6 48-15,0-11-71 16,0-14-2-16,11-11 0 16,7-13-31-16,4-12 1 15,0-6-52-15,-6-11-73 0,-5-2-27 16,-11-16-306-16</inkml:trace>
  <inkml:trace contextRef="#ctx0" brushRef="#br0" timeOffset="29794.57">4620 5946 1392 0,'0'0'941'16,"0"0"-766"-16,0 0-173 16,0 0 17-16,156-12-19 15,-57-5 0-15,-1-5 0 16,6-10 0-16,2-8-16 16,-23-4-54-16,0-9-12 15,-23 0-55-15,-19-2-31 16,-24 6 51-16,-12 5 117 15,-5 13 28-15,-13 11 140 16,-14 13-41-16,-8 7-72 0,-3 19 19 16,-1 27-10-16,6 17-33 15,8 8 94-15,10 8-86 16,11-1 32-16,4-8-24 16,0-5-24-16,17-14 22 15,6-8-45-15,-1-13 11 16,3-11 4-16,1-10-15 15,3-9-17-15,2 0-5 16,3-24-57-16,0-12-82 16,-3-8-63-16,-8-1-11 15,-6 11 223-15,-11 12 12 16,-6 14 247-16,0 8-135 0,-2 12-95 16,-11 18 29-1,1 5 19-15,8 0-7 0,4-3 62 16,0-6-104-16,4-6 5 15,19-6-2-15,6-7-18 16,6-7 8-16,3 0-9 16,3-9-2-16,-8-8-32 15,-4-3-14-15,-12-1 3 16,-5 8 45-16,-8 5 3 16,-4 5 57-16,0 3-56 15,0 0 19-15,0 17 1 16,0 6-24-16,5 2 25 15,11-1-5-15,5-6-20 0,11-10 27 16,8-8-27-16,2 0 9 16,-2-12 0-16,-9-14-9 15,-8-4 0 1,-15-6-6-16,-8-2-14 0,0-1 4 16,-10 5-9-16,-9 3 25 15,2 14-30-15,-10 17 3 16,5 0-201-16,2 14-570 0</inkml:trace>
  <inkml:trace contextRef="#ctx0" brushRef="#br0" timeOffset="29888.5">5684 6609 2372 0,'0'0'135'0,"0"0"-135"15,0 0-178-15,0 0-829 0</inkml:trace>
  <inkml:trace contextRef="#ctx0" brushRef="#br0" timeOffset="30427.88">7115 5450 1699 0,'0'0'536'0,"0"0"-499"0,0 0-37 15,0 0-32-15,0 0 32 16,-3 154 94-16,3-73 47 16,0 7 20-16,0 0-97 15,0-3-16-15,0-10-48 16,0-9 12-16,0-13 1 16,3-11-13-16,-3-14-61 15,0-9-75-15,0-8-123 16,-29-11-89-16,-3-16 50 15,-7-12-1000-15</inkml:trace>
  <inkml:trace contextRef="#ctx0" brushRef="#br0" timeOffset="30694.35">6890 5903 1600 0,'0'0'280'16,"0"0"-145"0,138-44-115-16,-69 34-19 0,2 10 65 15,-4 0 32-15,-7 20 57 16,-10 11-41-16,-13 4-54 15,-12 4 66-15,-14-2-87 16,-6-5 0-16,-5-5 4 16,0-11-43-16,0-6 24 15,0-9-24-15,0-1 6 16,0-3 100-16,0-24-106 16,0-8-6-16,24-12-37 15,11-3-19-15,8 4 55 16,3 6-27-16,2 14-54 0,-8 14 73 15,-5 12-143-15,-12 17-168 16,-15 6-259-16</inkml:trace>
  <inkml:trace contextRef="#ctx0" brushRef="#br0" timeOffset="31127.73">7697 5947 1046 0,'0'0'977'16,"0"0"-860"-16,0 0-117 0,0 0 0 15,0 0 123-15,0 0 12 16,-31 131-12-16,31-98 11 16,7-2-98-16,17-5 16 15,10-3-52-15,5-11 22 16,3-12-46-16,1 0-1 15,-1-5-96-15,-6-22-26 16,-5-8-174-16,0-26-69 16,-8 6-240-16,-7 9-436 15,-8 11 1066-15,-5 31 983 16,-3 4-251-16,0 0-533 16,0 6-184-16,0 19 62 15,0 4 113-15,0 10-74 16,0-1 44-16,0-4-104 15,0-4-26-15,0-7-2 0,0-6-13 16,0-9-16-16,0-4 1 16,0-4-12-16,0 0-24 15,0-14 26-15,10-20-134 16,29-39-236-16,-4 8-225 16,1 4-822-16</inkml:trace>
  <inkml:trace contextRef="#ctx0" brushRef="#br0" timeOffset="31428.05">8227 5875 1260 0,'0'0'485'0,"0"0"-357"15,0 0 102-15,0 0-52 16,0 0-24-16,-22 124-31 16,22-89-81-16,0-3 44 15,16-6-47-15,21-5-15 16,13-4 3-16,10-11-27 16,7-6-1-16,4 0-49 15,-2-14-51-15,-6-14 55 0,-10-4-97 16,-13-5-64-16,-16 2-42 15,-14 4 28-15,-10 9 221 16,-14 14 277-16,-19 8-99 16,-9 3 22-16,-4 24-142 15,5 9 4-15,5 5 27 16,11-2-69-16,9-1 8 16,12-6-28-16,4-6 12 15,2-9-37-15,21-9-23 16,1-8-26-16,3 0-45 15,2-22-231-15,-9-7-129 16,-4 0-698-16</inkml:trace>
  <inkml:trace contextRef="#ctx0" brushRef="#br0" timeOffset="31648.01">8657 6066 1470 0,'0'0'479'0,"0"0"-429"16,0 0 160-16,-4 122-42 16,-5-54-86-16,-2 9 52 15,-2 1-94-15,-3-4-15 16,-4-8 12-16,-5-8-36 15,-6-12 35-15,-9-12-4 16,-5-10-32-16,-1-9 57 16,3-14-50-16,14-1-7 15,12-14 44-15,17-19-38 0,6-16-3 16,41-9-3-16,20-9-50 16,38-13 23-16,48-14-152 15,-20 21-128-15,-16 8-342 16</inkml:trace>
  <inkml:trace contextRef="#ctx0" brushRef="#br0" timeOffset="32611">9835 5617 1335 0,'0'0'350'15,"0"0"-135"-15,0 0 11 16,0 0-49-16,0 0-83 16,0 0-13-16,0 0-18 15,8-22-63-15,-6 61 0 16,-2 22 12-16,0 14 69 15,0 9 27-15,0 8-55 0,-10-9-26 16,-1-8 12-16,-3-17-38 16,3-14 19-16,1-18-20 15,6-9 0-15,2-12 18 16,0-3-18-16,2-2 0 16,0-2 25-16,0-26-25 15,6-16-45-15,23-13-171 16,8-1 36-16,5 7 119 15,4 16 12-15,-3 17 49 16,-5 18 22-16,-5 0 6 16,-8 25 17-16,-7 7-4 15,-12 5 44-15,-6 3 33 16,0 5-84-16,-24-1 0 16,-7-4 7-16,-5-5-34 15,-2-12 14-15,2-7-21 0,3-9 0 16,9-7 18-16,8 0-18 15,14-20-24-15,2-18-45 16,31-8-96-16,20-9 34 16,14 4 34-16,2 11 35 15,4 15 53-15,-7 10-15 16,-4 14 24-16,-10 1 56 16,-13 1 18-16,-12 18 21 15,-9 0-25-15,-12 8-3 16,-4 1 32-16,0 2-81 15,0-4-4-15,-4-4-3 16,-3-7-11-16,2-10-21 16,3-3-36-16,-2-2-1 0,2 0 15 15,-3-19-80-15,3-6-347 16,0-5-1250-16</inkml:trace>
  <inkml:trace contextRef="#ctx0" brushRef="#br0" timeOffset="32865.28">10503 5959 2053 0,'0'0'384'16,"0"0"-384"-16,0 0-184 15,0 0-211-15,0 0 51 16,0 0 63-16,0 0-424 0</inkml:trace>
  <inkml:trace contextRef="#ctx0" brushRef="#br0" timeOffset="33360.96">10648 6024 1114 0,'0'0'361'16,"0"0"-154"-16,-33 101-54 16,19-67-62-16,5-7 39 15,5-10-23-15,2-10-33 16,2-5-3-16,0-2-44 0,0 0 14 15,9-18-41-15,13-12-81 16,9-9-71-16,7-4 37 16,4 0-50-16,1 11 32 15,-5 10 133-15,-7 15 10 16,-11 7 114-16,-5 3-7 16,-8 23 57-16,-4 8-19 15,-3 3-26-15,2-2-42 16,2-3-69-16,5-9 19 15,5-7-22-15,1-9 2 16,5-7 48-16,2 0-65 16,1-23-46-16,1-13-36 15,5-44-241-15,-6 7-16 0,-2-6-369 16</inkml:trace>
  <inkml:trace contextRef="#ctx0" brushRef="#br0" timeOffset="33679.28">11259 5428 1073 0,'0'0'1224'0,"0"0"-959"15,0 0-265-15,0 0 20 16,-2 117-20-16,-10-45 50 16,-1 8 82-16,2 0-43 15,4-3-20-15,3-4-33 16,4-10-18-16,0-15 15 16,0-12-33-16,0-14 0 15,4-10-12-15,8-12-2 16,7 0 2-16,12-7-1 15,10-19-37-15,3-3-53 0,-1 0-61 16,-7 9 126-16,-14 13 38 16,-5 7 15-16,-5 3 23 15,1 21-17-15,-2 11-7 16,1 0 41-16,-4 3-48 16,-1-1-1-16,-3-5-12 15,-2-9 6-15,-2-4-73 16,-6-11-123-16,-14-6-151 15,-6-2-179-15</inkml:trace>
  <inkml:trace contextRef="#ctx0" brushRef="#br0" timeOffset="33838.14">10385 5402 2576 0,'0'0'323'15,"0"0"-323"-15,0 0-41 16,152 19-15-16,-81-6-94 16,45-6 26-16,-17-4-109 15,-16-3-753-15</inkml:trace>
  <inkml:trace contextRef="#ctx0" brushRef="#br0" timeOffset="35011.57">12688 5653 829 0,'0'0'640'0,"0"0"-275"16,0 0-2-16,0 0-134 16,0 0-102-16,0 0-34 15,0 0-11-15,-71-84-82 16,40 84 5-16,-10 31-6 15,-1 26 2-15,-1 17 48 16,8 14-14-16,8 6-11 16,14-1 34-16,13-13-58 15,0-14 1-15,8-18 9 16,19-16 1-16,4-15-13 16,5-12 2-16,5-5 0 15,1-8-15-15,-5-24-7 16,2-11-62-16,-8-8-10 0,-9 3-14 15,-4 10 108-15,-12 13 7 16,-3 18 54-16,-3 7-61 16,0 12-36-16,0 20 36 15,0 9 15-15,0 4-9 16,4-1 15-16,10-6-21 16,1-10 0-16,3-9 10 15,-1-8-10-15,-3-8 0 16,-3-3 20-16,1 0-19 15,-6-19 14-15,3-13-15 0,-3-8-76 16,2-6 60 0,3 2-20-16,9 2 36 0,7 10-10 15,11 5 10-15,12 12-6 16,8 3-13-16,8 4 19 16,-2 1-2-16,-4 5 2 15,-11 2 0-15,-14 0-3 16,-14 0 12-16,-15 0-3 15,-6 10-6-15,-13 12 0 16,-18 11 94-16,-4 1-76 16,1 2-6-16,5-9-9 15,9-5 16-15,11-10-20 16,9-7 1-16,0-5-12 16,0 0 5-16,22-8-47 15,7-16-8-15,4-8-10 0,4-1-71 16,-8 4 80-16,-6 9 63 15,-2 11 88-15,-3 9-13 16,-5 4-75-16,-2 22 0 16,-4 9 37-16,-2-1-36 15,-5-3-1-15,0-6-3 16,0-7-91-16,-7-18-106 16,-11 0-196-16,-3-6-288 0</inkml:trace>
  <inkml:trace contextRef="#ctx0" brushRef="#br0" timeOffset="35158.87">13176 5322 1549 0,'0'0'750'0,"0"0"-589"0,0 0-155 16,118 15 0-16,-103 23-7 15,-15 29 1-15,-31 39-14 16,-15-9-78-16,-4-13-273 0</inkml:trace>
  <inkml:trace contextRef="#ctx0" brushRef="#br0" timeOffset="36327.11">14166 5494 1677 0,'0'0'629'16,"0"0"-457"-16,0 0-163 15,0 0-9-15,0 0-26 16,0 0 26-16,-29 191 54 16,15-85 35-16,3-4-4 15,9-14 25-15,2-23-68 16,0-1-34-16,7-3 23 16,3-18-15-16,4-15-16 15,2-12 0-15,2-10 0 16,6-6 1-16,5-6-1 0,5-26-26 15,1-14 0-15,-4-12-119 16,-1-4 25-16,-10 8 65 16,-7 15 55-16,-9 19 89 15,-4 19-52-15,0 1-31 16,0 24-6-16,-2 12 8 16,0 8 45-16,2-2-23 15,0-2-18-15,14-6 42 16,5-9-54-16,4-8 0 15,-6-8 19-15,-5-6-10 16,-8-3-9-16,-4-3 9 16,0-20-9-16,-2-14-42 15,-9-10-52-15,6-8 88 0,5-5-29 16,16 2 35-16,24 7-54 16,16 14-89-16,6 16 44 15,2 14 99-15,-1 7 1 16,-7 10 20-16,-13 20 52 15,-17 4-38-15,-17 6 52 16,-9 3-19-16,-9 3-8 16,-19-3 23-16,-5-2-78 15,5-7 2-15,8-12-14 16,8-10 2-16,10-8-45 16,2-4-22-16,12-9 8 15,21-22 19-15,11-13-447 16,6-4-93-16,-6 4 193 15,-8 10 392-15,-14 15 606 0,-13 15-273 16,-9 4-202-16,0 19-47 16,0 10 57-16,-7 5-10 15,1 1-9-15,3-3-86 16,3-6 7-16,0-6-16 16,0-6 4-16,14-4 5 15,8-5-36-15,3-5-12 16,6 0 1-16,2-15-74 15,0-13-37-15,1-10-58 16,-5 0-15-16,-5 0 39 16,-7 9 156-16,-7 14 168 15,-5 11 91-15,-3 4-183 16,0 0-52-16,3 17-2 16,-3 7 36-16,1 5 36 15,-1 1-78-15,0-4-8 0,0-2-11 16,0-7 3-16,-2-5-60 15,0-3-92-15,0-9-94 16,-13 0-138-16,-7-4-335 0</inkml:trace>
  <inkml:trace contextRef="#ctx0" brushRef="#br0" timeOffset="36483.01">14783 5416 973 0,'0'0'1622'0,"0"0"-1253"0,0 0-223 16,0 0-146 0,0 0-37-16,134-42 31 0,-41 36-106 15,41 6-78-15,-17 0-340 16,-15 0-1390-16</inkml:trace>
  <inkml:trace contextRef="#ctx0" brushRef="#br0" timeOffset="37527.11">16406 5781 388 0,'0'0'982'0,"0"0"-621"15,0 0-102-15,0 0-5 16,0 0-58-16,0 0-167 16,0 0 0-16,-94-40-28 15,50 52 6-15,-5 22 53 16,0 16-17-16,6 10-15 16,12 6 60-16,12-1-82 15,13-6 15-15,6-8-7 16,12-11-8-16,21-10 17 0,11-14-23 15,10-11 0-15,4-5-13 16,5-7-12-16,-3-24-25 16,-2-8-18-16,-9-7 4 15,-9 2 47-15,-11 6-21 16,-14 11 38-16,-7 15 101 16,-8 10-58-16,0 2-43 15,-2 10-24-15,-8 18 24 16,6 4 48-16,4 7-23 15,0-3-10-15,16-2 33 16,7-8-47-16,2-6 17 0,-4-8-18 16,-6-6 0-16,-6-3 5 15,-4-3-5-15,-5-7 0 16,2-17-8-16,2-15-132 16,2-2 73-16,8-3 5 15,4 8 62-15,4 12-15 16,3 14 15-16,-2 10 0 15,-4 3 3-15,-5 22 13 16,-3 7 5-16,-5 3 42 16,-4 2-2-16,-2-5 6 15,0-6-61-15,0-6 3 16,0-8 7-16,0-9-3 16,0-3-26-16,0 0 13 15,14 0-25-15,17-23 24 0,18-9-205 16,14-9-86-16,8 2 112 15,0 7-42-15,-6 13 222 16,-12 15 146-16,-8 4 32 16,-11 11-32-16,-7 13-76 15,-12 1-38-15,-7 4 37 16,-5-1-68-16,-3-2-2 16,-5-5-14-16,-19-4-70 15,-34-11-73-15,5-3-180 16,-5-3-290-16</inkml:trace>
  <inkml:trace contextRef="#ctx0" brushRef="#br0" timeOffset="37668.15">16640 5617 1726 0,'0'0'511'16,"0"0"-438"-16,0 0-47 15,158-53-26-15,-102 53-49 16,8 44-10-16,-10 2-138 15,-18 0-183-15</inkml:trace>
  <inkml:trace contextRef="#ctx0" brushRef="#br0" timeOffset="38192.93">18341 5482 1729 0,'0'0'642'16,"0"0"-519"-16,0 0-99 16,0 0-24-16,0 0-28 15,-5 159 28-15,-1-59 71 16,0-2 17-16,0-10-15 16,6-22-73-16,-2 1 0 15,0-3-11-15,0-17 11 16,-3-15-49-16,-1-13-46 0,-5-12-42 15,-7-7-20-15,-31-7-36 16,4-19-138-16,-2-11-296 0</inkml:trace>
  <inkml:trace contextRef="#ctx0" brushRef="#br0" timeOffset="38476.94">17991 5923 582 0,'0'0'1035'0,"0"0"-690"16,0 0-188-16,0 0-72 15,154-81-83-15,-79 81 33 16,8 0 7-16,2 15 30 15,-10 17 50-15,-10 8-49 16,-18 6-27-16,-18 0 30 16,-18-1-35-16,-11-5 21 15,0-8-40-15,-9-6 3 0,-7-10 16 16,-1-8-41 0,1-8 0-16,3 0 44 0,9-17-43 15,4-14 1-15,10-15-2 16,28-9-94-16,16-1 24 15,8 7-20-15,1 12 3 16,-8 21 86-16,-9 16-80 16,-15 0-66-16,-16 36-152 15,-9-2-58-15,-6-4-417 0</inkml:trace>
  <inkml:trace contextRef="#ctx0" brushRef="#br0" timeOffset="39280.67">18941 5907 1664 0,'0'0'644'16,"0"0"-588"-16,0 0-25 15,0 0-19-15,0 0 46 16,-34 118 0-16,32-81 52 16,2-3-77-16,2-5 14 15,25-4-30-15,4-9 4 16,9-11 8-16,2-5-29 15,-1 0-53-15,-3-26-52 16,-5-6-57-16,-2-9-54 16,-4-7-54-16,0-1-123 15,-2 8-62-15,-8 10 455 16,-5 14 663-16,-6 17-309 0,-4 0-267 16,-2 17-16-1,0 15 46-15,0 4 1 0,-6 2 14 16,-4-4-84-16,2-7-32 15,1-7 10-15,3-11-16 16,2-4-10-16,2-3 2 16,0-2-1-16,0 0 2 15,0-12-3-15,10-15-125 16,15-8-75-16,4-4-36 16,0 5 111-16,-6 9 125 15,-10 12 208-15,-9 12-72 16,-4 1-136-16,0 7 2 15,0 15 70-15,6 3 3 0,8 3-4 16,11-2-29-16,15-4 1 16,9-8 12-16,11-8-55 15,5-6-4-15,-7 0-6 16,-10-15-56-16,-12-6 9 16,-18-6-41-16,-16-1-91 15,-2-2-65-15,-18 4 90 16,-13 8 164-16,-5 8 69 15,-1 10 63-15,-1 5-60 16,7 24-39-16,6 8 1 16,14-1-6-16,11-2-28 15,0-6 0-15,22-6-6 16,11-9 6-16,8-4-9 0,-1-7-66 16,-7-2-40-1,-8 1 115-15,-10 8 7 0,-7 11 46 16,-8 14 12-16,0 18 34 15,-8 14 26-15,-11 12-27 16,-6 1-22-16,0-8 3 16,3-6-37-16,2-14-16 15,0-16 36-15,3-12-43 16,-2-9 20-16,-1-11-38 16,-9-3 5-16,-9-6-6 15,-8-24-170-15,-37-50-110 16,14 5-266-16,4-6-1018 0</inkml:trace>
  <inkml:trace contextRef="#ctx0" brushRef="#br0" timeOffset="39417.58">18959 5378 2471 0,'0'0'365'16,"0"0"-314"-16,0 0-51 15,169 4-87-15,-89 16 8 16,56 19-5-16,-18-8-67 15,-8-3-583-15</inkml:trace>
  <inkml:trace contextRef="#ctx0" brushRef="#br0" timeOffset="39822.93">21259 5599 2099 0,'0'0'93'0,"0"0"-72"16,-53 125-21-16,24-53 73 16,0 7 43-16,6-3 40 15,7-3-119-15,5-7-6 16,7-6-31-16,2-14-31 15,0-10-61-15,0-16-164 16,-17-20-104-16,4 0-25 16,-7-12-177-16</inkml:trace>
  <inkml:trace contextRef="#ctx0" brushRef="#br0" timeOffset="39957.65">20768 5953 1930 0,'0'0'591'0,"0"0"-405"0,0 0-116 16,0 0-70-16,175-30 0 15,-95 24-15-15,6 5-64 16,-1 1-58-16,7 0-229 16,-24 0-218-16,-18 0-435 0</inkml:trace>
  <inkml:trace contextRef="#ctx0" brushRef="#br0" timeOffset="40226.57">21441 5859 1706 0,'0'0'610'15,"0"0"-586"-15,0 0-1 16,0 0 22-16,-8 115 23 16,-1-69 35-16,3-2-41 0,-4-9-41 15,6-9 8-15,-1-11-29 16,3-7 0-16,2-8 34 16,0 0-19-16,0 0 35 15,0-15-6-15,13-14-44 16,18-13-41-16,15-9-57 15,9-2 19-15,10 4 45 16,-1 11-73-16,-3 14-42 16,-12 16-99-16,-21 11-109 15,-16 22-216-15,-12 5-284 0</inkml:trace>
  <inkml:trace contextRef="#ctx0" brushRef="#br0" timeOffset="40793.99">21774 6016 942 0,'0'0'575'0,"0"0"-342"16,0 0-57-16,0 0-55 15,0 0-3-15,0 0 16 0,0 0-92 16,124 13-42-16,-79-33-91 16,-5-10-157-16,-11-3 40 15,-13-1-181-15,-16-1 88 16,0 7 263-16,-24 10 38 16,-14 12 297-16,-5 6 13 15,1 10-13-15,7 22-40 16,6 6-134-16,12 4-28 15,13 4 1-15,4-3-54 16,7-5 7-16,22-6-24 16,6-10-23-16,6-5 8 15,5-14-10-15,1-3-36 16,2 0 10-16,0-20-58 0,1-9-23 16,-2-4-143-1,-1-4-11-15,-5 5 140 0,-10 9 121 16,-12 7 250-16,-9 13 17 15,-9 3-178-15,-2 6-56 16,0 18 14-16,0 8 26 16,0 3 54-16,-2-3-71 15,0-5-33-15,2-5 10 16,0-10-32-16,0-3-2 16,0-7 0-16,0-2-20 15,6 0 21-15,10-20-103 16,11-8-178-16,11-10 40 0,11-3 9 15,6 2-18-15,1 7 217 16,-2 9 33-16,-9 13 238 16,-8 10 12-16,-5 0-77 15,-8 16-60-15,-4 10-70 16,-4 4-2-16,-8 7-20 16,-5 1-2-16,-3-2-13 15,0-2-6-15,-5-5-104 16,-30-14-125-16,-1-7-49 15,1-8-316-15</inkml:trace>
  <inkml:trace contextRef="#ctx0" brushRef="#br0" timeOffset="40981.38">21788 5504 1545 0,'0'0'892'16,"0"0"-666"-16,135-58-116 15,-61 42-32-15,6 7-54 16,9 9-5-16,5 0-19 16,4 20-10-16,-2 9-28 15,22 23-190-15,-24-8-303 16,-14-6-873-16</inkml:trace>
  <inkml:trace contextRef="#ctx0" brushRef="#br0" timeOffset="41078.44">23234 6050 2383 0,'0'0'438'0,"0"0"-438"16,0 0-826-16</inkml:trace>
  <inkml:trace contextRef="#ctx0" brushRef="#br0" timeOffset="44227.93">2048 7706 918 0,'0'0'206'15,"0"0"-83"-15,0 0 88 16,0 0-87-16,0 0-10 16,0 0-60-16,0 0 10 15,0-38-17-15,0 36 11 16,0-2 23-16,0 2-1 16,0 2-3-16,0 0 3 15,0 0-46-15,-3 0-18 16,3 0-16-16,0 0 4 15,-4 2-15-15,2 19-6 0,-4 16 17 16,-1 13 62 0,-3 13-39-16,4 11 27 0,-5 2-5 15,-1 2-23-15,2-6 3 16,-5-6-23-16,1-8-1 16,1-12 28-16,-1-9-29 15,5-12 9-15,3-7-9 16,1-6 7-16,3-9-5 15,2-1-2-15,0-2-2 16,0 0-7-16,0 0 10 16,0 0-2-16,0 0-4 15,0 0 5-15,2-8 4 16,7-2-4-16,4 2 0 16,7-1-8-16,3 4 9 15,8 1-1-15,2 2 0 0,7 2-14 16,5 0 13-16,2 0 1 15,0 0-2-15,-1 2-21 16,-1 0-1-16,-7 0-95 16,-5-2-67-16,-6 0-66 15,-11-4-233-15,-7-10-795 0</inkml:trace>
  <inkml:trace contextRef="#ctx0" brushRef="#br0" timeOffset="44522.91">2099 7594 1137 0,'0'0'895'15,"0"0"-632"-15,0 0-202 16,0 0-35-16,0 0-6 16,116-22 24-16,-64 22-4 15,4 7-12-15,1 6-20 16,-1 3 10-16,-9-2-18 16,-14 2-38-16,-10 2-97 15,-23 8-189-15,-8-5-202 16,-17 0-798-16</inkml:trace>
  <inkml:trace contextRef="#ctx0" brushRef="#br0" timeOffset="44697.91">1887 7868 1932 0,'0'0'382'0,"0"0"-257"16,0 0-78-16,0 0-16 15,0 0 15-15,0 0-10 16,158 29-25-16,-90-19-11 15,3 1-2-15,0 2-84 16,16 1-175-16,-18-5-236 0,-11-5-511 16</inkml:trace>
  <inkml:trace contextRef="#ctx0" brushRef="#br0" timeOffset="44975.91">2871 7710 1438 0,'0'0'388'16,"0"0"-163"-16,0 0-147 16,0 0-62-16,-122-7 74 15,76 39 79-15,-3 11-35 16,5 18-23-16,4 8-33 16,9 8-22-16,13-4 4 15,11-2-52-15,7-9-2 16,0-8 10-16,23-8-10 0,8-9-12 15,11-7-7-15,9-7-17 16,4-12-54-16,6-8-127 16,21-15-154-16,-17-15-237 15,-9-6-569-15</inkml:trace>
  <inkml:trace contextRef="#ctx0" brushRef="#br0" timeOffset="45166.86">3169 7969 1711 0,'0'0'380'16,"0"0"-269"-16,0 0-110 16,0 0 41-16,-102 128 57 0,68-72-21 15,3 5 11-15,4-1-69 16,3-2-10-16,6-9-10 16,4-12-18-16,6-11-69 15,1-12-48-15,0-10-62 16,-8-8 58-16,1-18-9 15,-1-8-870-15</inkml:trace>
  <inkml:trace contextRef="#ctx0" brushRef="#br0" timeOffset="45340.92">2745 8083 1739 0,'0'0'555'0,"0"0"-392"16,0 0-81-16,0 0-30 15,0 0 22-15,157 44-40 16,-110-14 22-16,2 2-28 15,-1 0-19-15,0 3 12 0,-4-5-21 16,-1-6-40-16,-3-9-54 16,5-12-106-16,-8-3-114 15,-10-3-506-15</inkml:trace>
  <inkml:trace contextRef="#ctx0" brushRef="#br0" timeOffset="45531.91">3609 7768 2329 0,'0'0'183'0,"0"0"-182"15,31 139 0-15,-29-60 11 16,-2 8 33-16,-9 1 10 0,-20 3-34 16,-4-6-21-16,-4-2-21 15,-2 3-110-15,7-22-254 16,10-21-726-16</inkml:trace>
  <inkml:trace contextRef="#ctx0" brushRef="#br0" timeOffset="45932.91">4206 8101 1892 0,'0'0'686'0,"0"0"-591"15,0 0-53-15,0 0-9 0,0 0 31 16,0 0-1-16,0 0-11 16,34 0-17-16,-5 0-35 15,6 3 0-15,3 3-1 16,-7-3-47-16,-11 6-99 15,-20 2-130-15,0-1-290 16,-20 0-136-16</inkml:trace>
  <inkml:trace contextRef="#ctx0" brushRef="#br0" timeOffset="46058.91">4206 8101 1167 0,'-34'116'1002'16,"34"-116"-727"-16,5 2-153 15,17 0-58-15,13 5-3 16,8-4-61-16,9 4-4 15,21 0-43-15,-13-3-152 16,-10 0-448-16</inkml:trace>
  <inkml:trace contextRef="#ctx0" brushRef="#br0" timeOffset="46647.68">5418 7538 773 0,'0'0'1103'15,"0"0"-926"-15,0 0-139 16,0 0-23-16,-69 107 54 16,63 9 72-1,6 37-27-15,0 18 5 0,8-9 6 16,6-37-57-16,-5-39-10 15,-3-24-37-15,1-10-9 16,0 7 54-16,-2-4-56 16,-3 2 7-16,-2-13 5 15,0-12-20-15,0-8 7 16,-16-7-9-16,-4 0-9 16,-7-5 9-16,-2 0-73 15,-14-4-126-15,10-2-258 0,7-3-478 0</inkml:trace>
  <inkml:trace contextRef="#ctx0" brushRef="#br0" timeOffset="48282.84">4888 9365 1413 0,'0'0'771'0,"0"0"-551"0,0 0 11 16,0 0-103-16,0 0-5 16,0 0-50-16,0 0-27 15,18-2-1-15,4-3-45 16,11 0 0-16,6 0-16 16,3 3-47-16,3 2-45 15,-1 0-131-15,8-2-99 16,-10-2-218-16,-11 0-787 0</inkml:trace>
  <inkml:trace contextRef="#ctx0" brushRef="#br0" timeOffset="48958.8">5515 9214 1540 0,'0'0'523'16,"0"0"-523"-16,0 0 21 15,0 0-17-15,0 0 80 16,0 0 52-16,-103 114 35 15,96-72-93-15,7 1-6 16,0-3-30-16,0-7-5 16,0-4 3-16,9-12-37 15,0-2 3-15,0-7 3 16,-3-6-9-16,3-2-6 16,1 0-5-16,5-18 10 0,7-13-7 15,7-12-65 1,7-11-76-16,4-4-50 0,7 1-75 15,2 8 135-15,0 10 86 16,-4 13 53-16,-7 12 20 16,-9 14-12-16,-9 0-7 15,-9 18 52-15,-7 11 1 16,-4 5 53-16,0 3-5 16,-13-4-19-16,-12-4 35 15,-6-5-47-15,-4-6-23 16,-6-8 4-16,-1-8-28 15,0-2-20-15,1 0-4 0,8-17-18 16,6-8 2-16,10-19-100 16,5 4-242-16,10 4-449 0</inkml:trace>
  <inkml:trace contextRef="#ctx0" brushRef="#br0" timeOffset="49574.9">5579 7417 1629 0,'0'0'306'0,"0"0"-187"0,0 0-90 15,0 0 49-15,0 0-20 16,154-20 16-1,-102 16-12-15,0 0-62 0,-4 1-25 16,0-4-49-16,-14 3-146 16,-12-2-314-16</inkml:trace>
  <inkml:trace contextRef="#ctx0" brushRef="#br0" timeOffset="49764.5">5860 7204 1415 0,'0'0'292'0,"0"0"-217"0,0 0 43 16,-65 127 7-1,47-72-30-15,3 0-24 0,9-1-63 16,3-3-8-16,3-10-32 16,9-6-116-16,10-12-84 15,4-14-417-15</inkml:trace>
  <inkml:trace contextRef="#ctx0" brushRef="#br0" timeOffset="50209">6111 7217 1257 0,'0'0'290'0,"0"0"-55"0,0 0-65 15,-17 137 29-15,15-94-84 16,2-7-2-16,0-4-58 16,0-7-27-16,0-5-3 15,7-9-25-15,1-4 0 16,-1-6-9-16,0-1 18 16,2 0-9-16,2-13 0 15,5-11-7-15,6-10-11 16,2-3-40-16,5-5-7 15,6 0-52-15,6 0-84 16,3 4 41-16,-1 8 27 16,-1 7 133-16,-4 14 6 15,-7 6 56-15,-2 3 25 0,-6 0 33 16,-7 5-29 0,-8 1-12-16,-8 0-27 0,0-4 37 15,-16 2 25-15,-24-2-64 16,-13 2-26-16,-7-4-5 15,-5 0-18-15,5 0-1 16,6 0-110-16,6 12-130 16,10 0-65-16,13 1-437 0</inkml:trace>
  <inkml:trace contextRef="#ctx0" brushRef="#br0" timeOffset="51525.47">6188 7211 777 0,'0'0'253'15,"0"0"-38"-15,0 0 51 16,0 0-84-16,0 0-44 15,0 0 66-15,0 0-44 16,-18-33-28-16,15 33-36 0,3 0-73 16,-2 0 11-1,0 0-34-15,-4 7 10 0,-6 12 5 16,1 10 25-16,0 5 8 16,-1 1-13-16,6-4-34 15,2-3 28-15,2-3-29 16,2-11 0-16,0-1 16 15,0-6-7-15,0-4-7 16,0-1 11-16,6-2-4 16,8 0-18-16,1 0 2 15,8 0-41-15,6-16 20 16,2-4-62-16,2-6 43 16,5-2-11-16,5-2-12 15,-1 0 1-15,2 2-16 16,3 2 50-16,-1 4 19 0,-1 1 8 15,-5 7 8-15,-1 4 13 16,-8 6-11-16,-7 4 24 16,-8 0-10-16,-5 13-16 15,-9 11 80-15,-2 6-40 16,-2 2 10-16,-18-2 11 16,-9-2-21-16,-4-7 21 15,-8-2-14-15,-3-6-32 16,-3-8 43-16,5-3-46 15,1-2-10-15,8-2 14 16,9-14-8-16,6-8 23 16,5-6-25-16,5-4-5 15,4 0 11-15,0 4-12 0,-1 4-21 16,1 9-44-16,-2 5-59 16,-6 11-117-16,3 1-300 15,1 0-685-15</inkml:trace>
  <inkml:trace contextRef="#ctx0" brushRef="#br0" timeOffset="52325.41">5824 8203 1166 0,'0'0'210'0,"0"0"-104"15,0 0-35-15,0 0 66 16,125-81 50-16,-100 69 93 15,-3 9-66-15,-2 3-139 0,-2 8-53 16,-3 22 25-16,-5 10-38 16,-6 10 48-16,-4 4-24 15,0 3-4-15,-6-5 28 16,-10-10-33-16,-1-10-3 16,4-10 24-16,3-8-44 15,2-8 17-15,6-6-12 16,0 0 9-16,2-8 26 15,0-22-41-15,0-19-74 16,16-13 16-16,11-10-124 0,4 2 77 16,-4 8 69-1,-8 18 36-15,-7 20 141 0,-12 18-30 16,0 6-107-16,-2 17 4 16,-14 18-5-16,1 8 62 15,7 3-28-15,8 1-19 16,0-2-1-16,23-4-17 15,12-2-38-15,10-9-38 16,26-12-128-16,-8-10-279 16,-12-8-312-16</inkml:trace>
  <inkml:trace contextRef="#ctx0" brushRef="#br0" timeOffset="52908.31">6417 8342 1879 0,'0'0'694'16,"0"0"-524"-16,0 0-154 0,0 0-16 15,0 0 6-15,151-65-6 16,-105 44-9-16,-2-4-130 16,-8-3 19-16,-5 0 25 15,-11-4-25-15,-9 0-25 16,-6-1 76-16,-5 4-28 16,0 5 97-16,0 12 76 15,-10 12 21-15,-3 0-64 16,-5 32-14-16,-1 16 64 15,-2 18 42-15,-1 13-44 16,0 8 26-16,0 6-13 16,-1 0-12-16,0-1-18 15,4-13-42-15,-6-8-10 0,1-13 13 16,-3-16-23-16,-2-12 20 16,-2-10-10-16,4-8-3 15,7-6 19-15,6-6-27 16,12 0 7-16,2-26 25 15,12-12-26-15,28-12-7 16,18-14-7-16,15-6-28 16,10-5-16-16,2 1-38 15,0 0-38-15,-4 2 0 16,-7 0 11-16,-7 4 75 16,-11 1-13-16,-14 7 37 15,-11 10 17-15,-13 9 49 16,-13 14 38-16,-5 13 75 15,-14 14-69-15,-20 4-83 0,-8 30-1 16,-3 14-9-16,8 11 64 16,10 11-40-16,12-3-9 15,10-3-1-15,5-7-4 16,0-9-13-16,18-10 3 16,6-9-27-16,3-12-7 15,2-9-92-15,7-12-55 16,-7-20-98-16,-9-8-379 0</inkml:trace>
  <inkml:trace contextRef="#ctx0" brushRef="#br0" timeOffset="53275.1">7158 8149 1575 0,'0'0'552'16,"0"0"-349"-16,0 0-154 0,0 0-34 16,0 0 24-16,0 0 1 15,124 125 53-15,-111-74 47 16,-5 5-87-16,-6-7 21 15,-2-3-53-15,0-8-6 16,0-9 10-16,0-12-25 16,-2-8 0-16,2-9-4 15,0 0 11-15,0-11-14 16,0-21-33-16,6-16-253 16,7-14-74-16,1-3-126 15,-1 3 199-15,-2 16 294 16,-2 14 318-16,-7 20 266 15,-2 12-423-15,0 0-118 16,0 24 17-16,0 10 56 16,0 7-31-16,0 1-24 0,3-1-50 15,14-6 4-15,10-5-15 16,4-8-9-16,2-10 3 16,-4-7-66-16,-8-8-83 15,-7-19-28-15,-10-6-418 0</inkml:trace>
  <inkml:trace contextRef="#ctx0" brushRef="#br0" timeOffset="53449.81">7668 7974 1891 0,'0'0'257'16,"0"0"-198"-16,0 0-11 0,69 104 9 16,-63-46 88-1,-6 7 29-15,0 6-46 0,-18 1-32 16,-8 2-72-16,0-4-18 15,1-8-12-15,9-8-75 16,16-13-129-16,7-18-151 16,20-13-299-16</inkml:trace>
  <inkml:trace contextRef="#ctx0" brushRef="#br0" timeOffset="53681.82">8341 8173 2027 0,'0'0'368'0,"0"0"-368"0,0 0-48 16,-141 28 48-16,79 11 102 15,4 10-14-15,12 9 26 16,15 2-78-16,14-5-14 16,17-6-14-16,0-14-1 15,17-7-13-15,14-12 6 16,4-14-62-16,5-2 19 15,5-42-157-15,-12-4-309 16,-6-8-455-16</inkml:trace>
  <inkml:trace contextRef="#ctx0" brushRef="#br0" timeOffset="53879.51">8339 7710 901 0,'0'0'1256'0,"0"0"-1067"0,0 0-189 16,0 0 0-16,0 0 5 15,-12 132 130-15,-1-51 21 16,-1 9-38-16,4 1-36 16,1 4-72-16,-1-3-2 15,2-1 23-15,3-3-31 16,1-8-36-16,4 1-134 16,0-23-184-16,13-25-531 0</inkml:trace>
  <inkml:trace contextRef="#ctx0" brushRef="#br0" timeOffset="54292.3">8430 8275 1964 0,'0'0'552'0,"0"0"-424"15,0 0-94-15,0 0 6 16,0 0-34-16,0 0-6 15,0 0 21-15,84 89-13 16,-70-39 21-16,-3 6-3 16,-9-2-2-16,-2-4 52 15,0-6-54-15,0-10-7 16,0-8-10-16,0-11-4 16,0-8-2-16,0-7-7 15,0 0-11-15,0-11 4 0,16-28-49 16,9-15-285-16,4-14-211 15,2-2 35-15,-7 7 525 16,-6 14 345-16,-9 21 313 16,-9 20-355-16,0 8-303 15,-4 15 38-15,-14 24-38 16,0 7 44-16,5 8 10 16,8 4-54-16,5 0-1 15,14-3-1-15,55 0-111 16,-3-12-87-16,11-15-327 0</inkml:trace>
  <inkml:trace contextRef="#ctx0" brushRef="#br0" timeOffset="54899.4">9951 8400 1011 0,'0'0'1268'0,"0"0"-887"16,0 0-273-16,0 0-46 16,0 0-38-16,0 0-12 15,0 0 8-15,156 0-20 16,-107 0-6-16,-7 0-11 16,-9 6-43-16,-14 4-114 15,-19 1-145-15,-14 2-281 16,-20-5-322-16</inkml:trace>
  <inkml:trace contextRef="#ctx0" brushRef="#br0" timeOffset="55041.67">9822 8518 1415 0,'0'0'836'15,"0"0"-654"-15,0 0-131 16,0 0 7-16,0 0-26 16,142 0-2-16,-78 0-30 15,6 0-47-15,-1 0-101 16,14 2-111-16,-19 6-258 15,-13 0-411-15</inkml:trace>
  <inkml:trace contextRef="#ctx0" brushRef="#br0" timeOffset="56707.89">11948 7574 907 0,'0'0'556'0,"0"0"-330"0,0 0-19 16,0 0-25-1,0 0-45-15,0 0-75 0,0 0 15 16,-9-49-16-16,4 49-45 16,-1 0 6-16,-5 0-22 15,-5 18 1-15,-2 17 31 16,-4 15-4-16,-3 16 2 15,3 28 19-15,-1 26-33 16,8 29 32-16,4 9-17 16,8-9-6-16,3-9 54 15,0-13-68-15,10-22-1 16,-4-16 1-16,-1-23-4 16,-5-13-14-16,0 2 4 15,0 2 3-15,0 1-14 0,-18-15 14 16,-4-9 0-16,-5-7 0 15,-6-10-21 1,-3-5-34-16,-9-12-112 0,10 0-215 16,8-7-548-16</inkml:trace>
  <inkml:trace contextRef="#ctx0" brushRef="#br0" timeOffset="58457.6">11716 9581 1015 0,'0'0'273'0,"0"0"-206"15,0 0 94-15,0 0-37 16,0 0 22-16,0 0 70 16,0 0-79-16,-23-30 18 15,15 26-47-15,-6 4-66 16,-3 0 7-16,-8 2-38 15,-2 22-2-15,-2 8 64 16,7 8-25-16,9 4 7 16,10 0 2-16,3-5-42 15,13-5 19-15,24-10-24 16,9-10-4-16,8-11 14 0,2-3-20 16,-8-7-24-16,-9-18 9 15,-16-4-4-15,-13-5 17 16,-10-4-73-16,-6-3-24 15,-21 4 73-15,-4 4-42 16,-4 8 10-16,0 8-108 16,6 7-229-16,9 3-566 0</inkml:trace>
  <inkml:trace contextRef="#ctx0" brushRef="#br0" timeOffset="59341.59">12275 7209 798 0,'0'0'732'16,"0"0"-462"-16,0 0-90 15,0 0-35-15,0 0-12 16,0 0-75-16,0 0-42 15,-2 3-16-15,-13 21 15 16,-6 10 5-16,-5 3 19 16,-1 3-29-16,0-1 48 15,1-10-34-15,3-7-9 16,3-7 14-16,7-6-28 16,3-5 32-16,8-4-31 15,2 0-2-15,0 0 74 16,8 0-39-16,15-12-35 0,14-6-8 15,7 3-20-15,8-2 27 16,4 3-6-16,-2 4 7 16,-2 0 10-16,-5-2-8 15,-5-3-2-15,-8 1 0 16,-8-7-59-16,-9-4-9 16,-9 1-39-16,-8-1-40 15,0 3 146-15,-6 6 1 16,-15 10 83-16,-3 6-46 15,-3 15-23-15,-2 28 12 16,5 18-14-16,4 14-4 16,6 12-16-16,9 25-95 0,5-23-263 15,0-16-1151-15</inkml:trace>
  <inkml:trace contextRef="#ctx0" brushRef="#br0" timeOffset="62157.99">11078 7782 1418 0,'0'0'163'0,"0"0"-119"15,0 0-36-15,0 0 26 16,0 0 46-16,0 0 20 16,32-112-37-16,-12 96 39 15,-1 2 18-15,2 5-4 16,-3 6-62-16,-1 3-23 15,-3 0 4-15,-7 14-34 16,-5 12 13-16,-2 9 48 16,-2 0-4-16,-17 1 0 15,-5-2-1-15,2-6 10 16,-3-6-9-16,7-6-57 16,3-5 8-16,3-8 12 15,8-3-21-15,4 0 24 0,0 0-23 16,0-2-1-16,4-12-92 15,12-2 2-15,3 4 34 16,-2 8 55-16,-1 4-31 16,-3 9 31-16,-7 16-7 15,-6 9 8-15,0 7 45 16,-8 0-32-16,-19 4 1 16,-4-2-2-16,0-2-12 15,-7 5-47-15,9-12-236 16,9-12-396-16</inkml:trace>
  <inkml:trace contextRef="#ctx0" brushRef="#br0" timeOffset="62585.38">10686 8382 1572 0,'0'0'665'15,"0"0"-477"-15,0 0-29 16,0 0-2-16,0 0-78 16,0 0-22-16,0 0 14 15,152 18-23-15,-81-11 9 16,7 2-41-16,5-5-5 15,1-2-11-15,-6 0-9 16,-7-2-49-16,-11 3-62 16,-10 6-137-16,-19-1-328 15,-15 1-431-15</inkml:trace>
  <inkml:trace contextRef="#ctx0" brushRef="#br0" timeOffset="63407.11">10744 8828 1618 0,'0'0'262'15,"0"0"-154"1,0 0-4-16,0 0 33 0,0 0 8 16,0 0-59-16,0 0-22 15,-85-58-28-15,65 58-6 16,-2 0 47-16,2 3-40 16,-3 11-37-16,0 8 33 15,-4 4-25-15,0 4 10 16,2 2 14-16,3 3-17 15,6 0 18-15,5 0-28 16,4-3 4-16,7-2 25 16,0-2-28-16,9-6 0 15,13-5-6-15,5-6-39 0,7-9 20 16,3-2-13-16,0-2-45 16,-6-21 29-16,-7-2-55 15,-8-5 48-15,-12 4 36 16,-4 1 7-16,-6 5 12 15,-19 8 0-15,-6 7 2 16,-3 5 10-16,1 0-3 16,2 3-9-16,8 11 8 15,8 3-8-15,8-2-2 16,7-2-38-16,7-3-21 16,24-2 49-16,13-7-17 15,10-1-113-15,9 0-113 16,8-19 60-16,5-4 71 15,-1-4 124-15,-1 0 47 0,-11 3 294 16,-15 6-50-16,-15 5-116 16,-14 6-84-16,-13 3-71 15,-6 4 0-15,-2 0-20 16,-23 11 0-16,-10 8 12 16,-7 7-2-16,-3 1 12 15,5-3 11-15,11-7-18 16,8-2 2-16,15-6-17 15,6-1 0-15,2 2 2 16,27 0-1-16,9 2 5 16,7 1-6-16,6-3-7 15,2-2 7-15,3-4-6 16,-4-3-12-16,-4-1 18 0,-3 0-115 16,-9 0-60-16,-3-4-65 15,-10-10-35-15,-10-2-313 0</inkml:trace>
  <inkml:trace contextRef="#ctx0" brushRef="#br0" timeOffset="63531.66">11340 8903 1420 0,'0'0'505'0,"0"0"-408"16,0 0-16-16,0 0-16 16,-103 153 15-16,80-91-9 15,1 4-28-15,-9 26-43 16,6-15-132-16,5-17-389 0</inkml:trace>
  <inkml:trace contextRef="#ctx0" brushRef="#br0" timeOffset="65829.09">12688 8031 1303 0,'0'0'260'15,"0"0"-142"-15,0 0 43 16,0 0 74-16,-127 76-28 16,96-32-78-16,4 10-22 15,7 11-27-15,9 2-14 16,9 2-22-16,2-3-38 15,10-6-5-15,24-6-1 16,11-9-46-16,37-12-73 16,-8-11-224-16,-8-13-653 0</inkml:trace>
  <inkml:trace contextRef="#ctx0" brushRef="#br0" timeOffset="66256.6">13466 8187 1536 0,'0'0'386'16,"0"0"-310"-16,0 0 6 0,-149 83 82 15,77-39-19-15,-3 3-28 16,0-2-64-16,9-5-5 16,12-8-37-16,14-11 0 15,15-6 33-15,17-9-43 16,8-4-1-16,4-2 68 15,32 0-47-15,22 0-16 16,18 0-5-16,11 0 0 16,9 0 0-16,-5 0 0 15,-8 0-6-15,-12 0 4 16,-17 4-104-16,-8 2-102 0,-17 0-263 16,-11-6-445-16</inkml:trace>
  <inkml:trace contextRef="#ctx0" brushRef="#br0" timeOffset="66461.92">13558 8175 126 0,'0'0'1803'16,"0"0"-1600"-16,0 0-22 15,-61 165-21-15,41-89-26 16,2 7-21-16,7 0-64 0,7-1-16 15,4-3-33 1,0-8-32-16,2-16-43 0,18-11-118 16,-3-16-287-16,2-16-562 15</inkml:trace>
  <inkml:trace contextRef="#ctx0" brushRef="#br0" timeOffset="66989.98">13927 8175 1513 0,'0'0'187'15,"0"0"-152"-15,0 0 139 16,0 0 9-16,0 0-55 16,0 0 7-16,0 0-36 15,90 90 62-15,-82-41-51 16,-6 5-67-16,-2 2 50 16,0-2-68-16,0-6-1 15,-6-8-9-15,-3-10-15 16,2-9 18-16,3-10-18 15,1-7 0-15,3-4-3 16,0 0 4-16,0-1-1 16,3-27 0-16,19-20-38 15,9-17-182-15,7-9-27 0,-3 2-77 16,-5 16 324-16,-14 17 12 16,-12 25 240-16,-4 14-123 15,0 12-99-15,-13 27 25 16,-3 8 33-16,9 6-40 15,7 0 41-15,0-6-75 16,18-5-1-16,18-6-11 16,13-6-2-16,9-6-17 15,24-10-96-15,-13-8-176 16,-13-6-377-16</inkml:trace>
  <inkml:trace contextRef="#ctx0" brushRef="#br0" timeOffset="68489.75">14469 7766 880 0,'0'0'645'16,"0"0"-424"-16,0 0-54 15,0 0 56-15,0 0-44 16,0 0-53-16,0 0-11 15,0-20-21-15,0 16-36 16,0 0 11-16,0 2-27 0,0-2-3 16,0 0-23-16,0-2-8 15,0-1 26-15,0 0-34 16,5-5-2-16,8-1-5 16,3 1 2-16,1 3 4 15,3 3 0-15,1 4 1 16,-6 2-13-16,-1 0 7 15,-10 16-6-15,-4 8 12 16,0 6 8-16,-20 2 23 16,-9 0-15-16,0-4-8 15,6-8 10-15,8-6-18 16,8-8-8-16,7-4 1 0,0 0-20 16,13-2-7-16,14 0 4 15,2 3 30-15,0-1-8 16,-4 5 8-16,-10 7-6 15,-7 7-1-15,-8 7-6 16,-6 9 12-16,-23 6-9 16,-4 6-5-16,0-3-44 15,6 5-98-15,9-11-226 16,11-12-465-16</inkml:trace>
  <inkml:trace contextRef="#ctx0" brushRef="#br0" timeOffset="68689.92">14705 8424 2181 0,'0'0'556'0,"0"0"-526"15,0 0-2-15,114 0-28 16,-45 0 0-16,9 0-13 15,0 0-91-15,18 0-47 16,-21 0-430-16,-19 0-913 0</inkml:trace>
  <inkml:trace contextRef="#ctx0" brushRef="#br0" timeOffset="69373.48">15940 8145 1290 0,'0'0'763'0,"0"0"-577"15,0 0-175-15,0 0-2 16,0 0 21-16,0 0-9 16,0 0 47-16,83 11 6 15,-75 28-13-15,-5 13 52 16,-3 8-24-16,-3 7-54 16,-17-2 24-16,1-7-47 0,3-10 6 15,3-17-18-15,6-13 1 16,2-8 5-16,5-8-4 15,0-2-2-15,0 0 30 16,0-16-30-16,16-19-15 16,11-21-205-16,8-10-62 15,5-7-83-15,1 4 27 16,-10 16 338-16,-12 16 163 16,-11 21 148-16,-8 16-140 15,0 4-166-15,-12 26-4 16,-3 8 89-16,5 11-1 15,10-1 10-15,0 2 4 16,12-4-58-16,15-6-17 16,11-4-28-16,4-10 6 15,5-6-12-15,1-10-34 0,8-10-87 16,-11 0-45-16,-13-16-373 0</inkml:trace>
  <inkml:trace contextRef="#ctx0" brushRef="#br0" timeOffset="69709.14">16658 7694 1687 0,'0'0'319'16,"0"0"-285"-16,0 0 22 16,-143 92 73-16,85-56-62 15,10-4-3-15,9-8 10 16,14-5-68-16,15-9-3 16,10-3-3-16,2 0 0 15,29 0 20-15,16 4-19 16,11-1 6-16,9 2 5 15,0-2-12-15,-3 0-15 16,-8-2-106-16,2-7-111 16,-18-1-165-16,-13 0-872 0</inkml:trace>
  <inkml:trace contextRef="#ctx0" brushRef="#br0" timeOffset="69891.27">16740 7790 1461 0,'0'0'213'0,"0"0"-34"15,-26 131-22-15,12-66-47 16,3 6-35-16,2-1-58 16,4-3-17-16,5 6-68 15,0-15-134-15,12-18-365 0</inkml:trace>
  <inkml:trace contextRef="#ctx0" brushRef="#br0" timeOffset="70377.42">17407 7885 2343 0,'0'0'483'15,"0"0"-483"-15,0 0-58 16,0 0 26-16,0 0 32 0,47 158 48 15,-29-77 54-15,-5 3-85 16,-9 8-5-16,-4-6-4 16,-6-2-7-16,-27-4 21 15,-10-3-22-15,-8-6-25 16,-5-2-5-16,-11-8-182 16,16-15-320-16,11-17-1276 0</inkml:trace>
  <inkml:trace contextRef="#ctx0" brushRef="#br0" timeOffset="70880.16">18245 8157 405 0,'0'0'1075'0,"0"0"-787"16,0 0-106-16,0 0 63 15,0 0-69-15,-118-47-93 16,74 48 11-16,-8 24-65 15,3 10 10-15,7 8 12 16,11 3-50-16,14-3 17 16,17-2-18-16,0-7 11 15,27-6 0-15,14-10-11 16,8-15-60-16,2-3-60 0,12-32-82 16,-16-7-129-16,-14-7-342 15</inkml:trace>
  <inkml:trace contextRef="#ctx0" brushRef="#br0" timeOffset="71129.8">18347 7529 1597 0,'0'0'560'16,"0"0"-541"-16,0 0-19 16,0 0 0-16,-2 135 61 15,-7-25 73-15,-1 30 52 16,0 11-56-16,4-25-34 15,1-31-61-15,3-35-28 0,2-8-5 16,0 3-2 0,0 0-27-16,4-3 2 0,7-16-101 15,1-14 7-15,-1-16-35 16,1-6 19-16,1-55 54 16,-3-6-551-16,0-8-799 0</inkml:trace>
  <inkml:trace contextRef="#ctx0" brushRef="#br0" timeOffset="71459.92">18588 8032 1026 0,'0'0'232'16,"0"0"20"-16,0 0-52 15,68 125-18-15,-60-65 50 16,-5 2 10-16,-3 1-60 0,0-5-62 16,0-2-41-1,-11-10-3-15,1-10-70 0,6-12 7 16,2-10-13-16,2-10-3 15,0-4-6-15,0-6 3 16,22-25-23 0,12-36-193-16,12-41-248 0,-5 1-76 15,-12 19-740-15,-16 32 1286 16,-13 52 808-16,0 4-92 16,-7 9-606-16,-9 20-27 15,3 9 79-15,4 6 52 16,9 6-52-16,0 0-55 15,34 0-1-15,16-1-56 16,20-5-33-16,10-6-17 16,34-7-99-16,-23-10-168 0,-17-11-744 15</inkml:trace>
  <inkml:trace contextRef="#ctx0" brushRef="#br0" timeOffset="72330.15">9772 12260 1844 0,'0'0'539'0,"0"0"-358"16,0 0 38-16,0 0-86 16,0 0-66-16,0 0-8 15,121 0-42-15,-39 0-5 16,10 0-6-16,1 2 2 15,-3 6-16-15,-11 4-39 16,-12 2-60-16,-24 15-130 16,-23-3-370-16,-20-3-226 0</inkml:trace>
  <inkml:trace contextRef="#ctx0" brushRef="#br0" timeOffset="72466.75">9968 12562 2160 0,'0'0'473'0,"0"0"-428"0,0 0 28 15,0 0 19-15,159 21-50 16,-59-11-21-16,29 6-21 16,23 2-70-16,-26-4-184 15,-27-6-481-15</inkml:trace>
  <inkml:trace contextRef="#ctx0" brushRef="#br0" timeOffset="73006.14">12129 11714 1681 0,'0'0'511'16,"0"0"-324"-16,-52-120-36 0,34 62-17 15,9-2 57-15,7 0-98 16,2 2-9-16,9 1-29 16,20 5-54-16,6 10 12 15,4 8-13-15,1 8-23 16,2 12 4-16,1 10 19 16,5 4-11-16,2 16 1 15,3 19 0-15,-2 11 9 16,-4 15 1-16,-5 7 0 15,-11 11 25-15,-8 5-13 16,-9 6 1-16,-14 19-2 16,-8 17-10-16,-42 19-2 15,-22-2-8-15,-4-24-49 0,10-30-5 16,-15-14-202-16,19-25-283 16,-1-10-1430-16</inkml:trace>
  <inkml:trace contextRef="#ctx0" brushRef="#br0" timeOffset="73238.77">12046 12755 1650 0,'0'0'751'0,"0"0"-751"16,0 0-45-16,0 0 45 16,0 0 93-16,0 0-70 15,0 0 18-15,46 10-40 16,-34-10 0-16,-5 0 47 15,-3 0-9-15,-4-4 85 16,0-8-84-16,0 1-10 0,-2 2 13 16,-5 6-40-16,3 3-3 15,2 0-49-15,2 20-161 16,0 6-59-16,0-7-303 0</inkml:trace>
  <inkml:trace contextRef="#ctx0" brushRef="#br0" timeOffset="83560.07">19587 11497 1707 0,'0'0'372'15,"0"0"-263"-15,0 0-100 16,0 0 81-16,0 0-49 16,0 0-24-16,-25 11 20 15,-19 49-2-15,-23 54-35 16,-13 44 107-16,7 15 5 16,21-26 4-16,29-47-116 15,19-42 20-15,4-10 2 16,16-4-22-16,24-1-36 15,35-9-21-15,49-34-106 16,-15-2-98-16,-12-26-465 0</inkml:trace>
  <inkml:trace contextRef="#ctx0" brushRef="#br0" timeOffset="83787.68">20187 11390 1728 0,'0'0'172'0,"0"0"-109"16,-44 121 21-16,5-2 53 15,-1 34 25-15,3 5-5 16,10-26-87-16,11-42-1 0,11-35-69 16,5-11-11-1,0 4-32-15,0 0-28 0,2 0-153 16,1-13-104-16,-3-18-540 0</inkml:trace>
  <inkml:trace contextRef="#ctx0" brushRef="#br0" timeOffset="84290.85">19622 12128 1704 0,'0'0'494'0,"0"0"-400"15,0 0-80-15,188-81-14 16,-94 56 17-16,10-6 0 15,4-3-34-15,-2-2-17 16,-3-8-42-16,-9-2 53 16,-17-5-96-16,-16-3-13 0,-18-1 11 15,-22-1 7-15,-13 10 114 16,-8 11 74-16,-4 15 120 16,-19 20 27-16,-8 4-207 15,-8 38 36-15,-7 34 89 16,-4 36-47-16,6 0 69 15,9-10-90-15,10-18-50 16,9-25 87-16,1 2-102 16,3-1-6-16,5-14 0 15,7-16 30-15,0-10-29 16,0-12-1-16,0-8-30 16,9 0-10-16,20-20 20 15,14-23-53-15,11-12-76 0,8-7-149 16,-2 1 115-1,-7 15 35-15,-10 16 148 0,-16 18 71 16,-10 12 28-16,-10 7 15 16,-4 22 58-16,-3 7-46 15,0 6 40-15,0 3-113 16,-3-1-52-16,0-4 61 16,3-2-55-16,3-4-14 15,26-6-2-15,16-9-124 16,55-19 44-16,-11-9-266 15,0-19-559-15</inkml:trace>
  <inkml:trace contextRef="#ctx0" brushRef="#br0" timeOffset="84837.53">21402 11988 1855 0,'0'0'787'0,"0"0"-787"16,0 0 0-16,-114 47 6 15,61-14 21-15,1 4 107 16,5 1-128-16,9-4 18 15,12-3-6-15,13-11-18 16,8-6-1-16,5-9-40 16,9-5-53-16,22 0 63 15,13-9 1-15,8-17-113 16,-1-4 45-16,-9 2-17 16,-15 7 115-16,-14 11 10 15,-10 10-9-15,-3 0 89 16,0 23-20-16,-9 3-4 0,2 0 45 15,5 0-103-15,2-6 2 16,2-6-5-16,23-6 39 16,4-7-88-1,6-1 39-15,1-3-117 0,-3-14 86 16,-6-8-30-16,-9 4 48 16,-7 6 10-16,-4 5 16 15,-7 10 119-15,0 0-127 16,0 24 2-16,0 23 8 15,0 18 47-15,-5 27 34 16,-5 1 18-16,-4 3-96 16,-4 0 138-16,-2-15-145 15,-5 0 9-15,-2-10 8 16,-2-13-13-16,3-16-10 0,2-12 0 16,1-12 25-16,7-13-29 15,5-5 4-15,7-20-25 16,4-21 25-16,9-17-65 15,24-7 20-15,10-5 17 16,3 4-109-16,4 4 52 16,-1-16-185-16,-11 18-352 15,-11 8-1082-15</inkml:trace>
  <inkml:trace contextRef="#ctx0" brushRef="#br0" timeOffset="85018.73">21593 11343 1655 0,'0'0'791'0,"0"0"-791"16,-125 125-51-16,54-15 51 16,9 1-7-16,21 16 7 15,26-36-225-15,15-39-287 0</inkml:trace>
  <inkml:trace contextRef="#ctx0" brushRef="#br0" timeOffset="85225.66">22496 11671 1748 0,'7'104'247'16,"-7"16"-84"-16,-3 14 31 15,-30-12-91-15,-13-17 153 16,-10-1-165-16,0-14-61 16,2-14 12-16,8-15-42 15,-37 17-69-15,7-12-177 16,1-13-618-16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0-07T07:07:23.459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1901 1333 415 0,'0'0'806'16,"0"0"-547"-16,0 0-158 15,0 0-27-15,0 0 54 16,0 0-24-16,0 0 19 15,0 0 28-15,0 0-83 16,0 0 15-16,0-2 5 16,0 2-11-16,0-1 12 15,0 1-71-15,0 0-17 16,0 0 55-16,0 0-54 16,0 0 46-16,0 0 4 15,0 0-24-15,0 0 53 0,0 0-54 16,0 0-1-16,0 0 48 15,0 0-65-15,0 0 24 16,0 0-24-16,0 0 3 16,0 0 13-16,0 0-25 15,0 0 0-15,0 0-17 16,0 0 16-16,15 0 1 16,14 9 0-16,7 11 0 15,5 4 12-15,3 2-12 16,1 0 0-16,-5 1-8 15,0-5 23-15,-3 0-15 16,-2-5 0-16,-2-1-73 0,-2 0 65 16,-2-7-141-1,-3-1-73-15,-1-6 43 16,2-2-131-16,-9-10-65 16,-5-11-474-16</inkml:trace>
  <inkml:trace contextRef="#ctx0" brushRef="#br0" timeOffset="601.07">2554 990 725 0,'0'0'1338'0,"0"0"-1199"16,0 0-102-16,0 0-37 0,0 0-3 16,0 0 3-1,-25 109 139-15,12-37 2 0,-1 9-49 16,4 4-64-16,3-5 7 15,7-9-35-15,0-16-54 16,7-8 26-16,17-17-87 16,14-16 2-16,11-14-9 15,9 0-74-15,5-33 8 16,-1-8-147-16,-6-10 16 16,-10 0 197-16,-12-2 122 15,-12 7 34-15,-13 10 160 16,-9 12 122-16,0 12-31 15,-15 12-44-15,-19 6-209 16,-11 28 23-16,-3 15-26 16,-2 10 47-16,8 5 8 0,11 1-29 15,15-7 6-15,12-12-61 16,4-9 11-16,13-16-40 16,18-14 19-16,12-7 4 15,3-19 0-15,6-19-42 16,-1-16-30-16,-6-11-79 15,-6-8 18-15,-10-9 106 16,-6-3-137-16,-11 1-38 16,-8 6 99-16,-4 11 109 15,0 16 140-15,0 15 65 16,0 14-33-16,0 12 63 16,0 10-152-16,0 3-83 15,0 31-3-15,0 19 3 0,0 17 88 16,-2 12-70-1,0 8-17-15,-1 0 25 0,3-4-26 16,0-8-67-16,0-11-99 16,9-11-61-16,2-15-92 15,3-22-1323-15</inkml:trace>
  <inkml:trace contextRef="#ctx0" brushRef="#br0" timeOffset="764.76">3381 1273 484 0,'0'0'1992'15,"0"0"-1876"-15,0 0-116 16,0 0-114-16,0 0 1 0,-49 112-149 16,31-71-121-16</inkml:trace>
  <inkml:trace contextRef="#ctx0" brushRef="#br0" timeOffset="985.42">2471 1806 2433 0,'0'0'478'16,"0"0"-423"-16,0 0 8 0,0 0-62 15,0 0 26 1,0 0-27-16,116-70 10 0,-46 48-44 16,14 4 34-16,39 7-109 15,-18 8-163-15,-16-1-492 0</inkml:trace>
  <inkml:trace contextRef="#ctx0" brushRef="#br0" timeOffset="2349.23">4121 1063 1425 0,'0'0'505'0,"0"0"-303"15,0 0 4-15,0 0-12 16,0 0-84-16,0 0 1 15,0 0-5-15,-76-79-100 0,43 79 0 16,-7 26-6-16,-7 19 0 16,0 15 38-16,7 12-38 15,8 2 11 1,13-4 19-16,13-8-17 0,6-11-11 16,8-15-2-16,23-17 1 15,14-14-19-15,8-5 18 16,12-20-33-16,1-25 0 15,2-11-86-15,-8-12 16 16,-7-8-46-16,-10-3-31 16,-14-3 18-16,-12 6-3 15,-9 4 99-15,-8 12 66 16,0 14 59-16,-6 14 144 0,-6 16-23 16,-5 11-58-16,0 5-36 15,-5 31-86-15,-3 18 0 16,3 18 58-16,2 13-14 15,6 10 27-15,10-1-37 16,4-3-22-16,0-7 21 16,9-14-33-16,11-12 0 15,2-17-1-15,5-12-21 16,6-14 8-16,5-10-24 16,3-7-38-16,-3-22 74 15,-5-12-96-15,-8 0 0 16,-10 5 80-16,-11 11 18 0,-4 18 44 15,0 7-44 1,0 5 14-16,0 23-14 0,-6 7 26 16,6-1 38-16,0 0-13 15,0-6-36-15,16-8 12 16,5-9-27-16,8-7 0 16,5-4 19-16,2-1-19 15,0-20-18-15,-5-3 3 16,-7 1-10-16,-8 5 25 15,-8 6-11-15,-5 9 11 16,-1 3-13-16,-2 5 11 16,5 12 2-16,1 5 57 15,7 1-27-15,5-3 7 16,3-10-37-16,6-9 10 16,-1-1 55-16,0-11-58 15,-7-18 8-15,-11-3-1 16,-8-1-14-16,-10-1 4 0,-24 2-4 15,-1 8-54-15,0 7 20 16,10 15-148-16,15 2-90 16,10 17-248-16,0-1-70 0</inkml:trace>
  <inkml:trace contextRef="#ctx0" brushRef="#br0" timeOffset="2801.27">5490 735 1313 0,'0'0'195'15,"0"0"16"-15,-31 163 41 16,22-80-19-16,0 0-39 15,2 4 71-15,5-7-148 16,2-6-34-16,0-11-42 16,0-14-30-16,0-13 14 15,0-12-25-15,0-12 0 16,0-9 33-16,4-3-32 16,7-15 33-16,9-21-34 15,10-14-3-15,3-4-4 0,-2 4-52 16,-2 15 32-16,-9 16 12 15,-7 19-8-15,-3 0-36 16,-10 30 50-16,0 8 9 16,0 8 100-16,-16 5-65 15,-4-3-25-15,-2-6 7 16,-1-7-17-16,5-8 0 16,7-8-52-16,7-10-78 15,4-9-1-15,0 0-46 16,33-57 11-16,3-1-587 15,2-3-24-15</inkml:trace>
  <inkml:trace contextRef="#ctx0" brushRef="#br0" timeOffset="3448">5762 1239 1098 0,'0'0'663'0,"0"0"-478"15,0 0-8-15,0 0 5 16,-6 110-1-16,-4-61-24 16,-1-3-58-16,0-6 35 15,4-10-113-15,5-12-20 16,0-7 11-16,2-6 1 15,0-5-13-15,0 0 0 16,0-16 1-16,6-19-26 16,12-13-33-16,5-8-36 15,2 2 16-15,-2 13-35 16,-2 16 79-16,-5 16 4 16,-8 9-12-16,-3 23 42 15,-5 13 32-15,0 9 79 0,0-1-4 16,0-5-72-1,0-5-5-15,2-8-30 0,9-7 7 16,7-7 11-16,7-8-11 16,6-4-7-16,6-3 5 15,9-22-5-15,-2-9-8 16,0-11-45-16,-1-9-26 16,-6-1 46-16,-5-2-82 15,-10 10 63-15,-7 15 52 16,-7 15 52-16,-6 8 47 15,-2 8-67-15,0 1-20 16,0 0-7-16,0 6-5 16,0 15 0-16,-2 8 13 15,-4 9 29-15,0 6 32 16,-1 2-32-16,-1 1-16 16,1-4 63-16,-2-4-83 15,4-10 11-15,1-4-17 0,0-11 1 16,4-7 10-16,0-7-11 15,0 0 0-15,0-12 65 16,2-20-65-16,15-16-35 16,8-8-34-16,2-2-7 15,-2 12 75-15,-5 16-23 16,-5 18 24-16,-4 12-28 16,-2 6 34-16,-2 20-6 0,-1 11 9 15,-1 2-8-15,2 4-1 16,6-6-11-16,12-5-163 15,33-17 38-15,-4-12-144 16,0-3-355-16</inkml:trace>
  <inkml:trace contextRef="#ctx0" brushRef="#br0" timeOffset="3672.81">7449 846 2097 0,'0'0'428'0,"0"0"-428"16,0 0 0-16,-107 121 56 0,52-56 83 16,-8 12 86-1,5 3-111-15,4 2-75 0,10-4 0 16,9-8-39-16,6-9-11 16,8-15-34-16,3-15-32 15,5-10-31-15,-7-21-204 16,5-4-327-16,-1-24-1135 0</inkml:trace>
  <inkml:trace contextRef="#ctx0" brushRef="#br0" timeOffset="3814.2">6912 1095 2569 0,'0'0'602'0,"0"0"-554"16,0 0-48-16,0 0-12 15,0 0-14-15,148 96 26 16,-82-42-40-16,41 16-89 0,-16-9-425 15,-8-20-775-15</inkml:trace>
  <inkml:trace contextRef="#ctx0" brushRef="#br0" timeOffset="5912.45">8410 996 1415 0,'0'0'318'0,"0"0"-100"16,0 0-31-16,0 0-12 15,0 0-52-15,0 0-3 16,0 0-2-16,-13-106-59 16,1 98 20-16,-5 0-70 15,-8 6 8-15,-6 2-31 16,-12 5 14-16,-10 24-4 0,-2 17-16 15,-3 12 37-15,6 10-17 16,10 5 12-16,13-1-6 16,13-6 40-16,14-6-46 15,2-7 1-15,20-9 25 16,18-10-11-16,16-12-14 16,8-13-1-16,9-9 6 15,5-2-42-15,-3-26 36 16,-8-7-56-16,-11-8 5 15,-17 5-46-15,-12 6 39 16,-15 9 39-16,-10 14 19 16,0 9 70-16,-10 0-70 15,-9 9 1-15,-2 12 27 16,3 7-4-16,7 2 42 16,9-2-56-16,2-1 8 15,2-8 15-15,21-2-33 0,4-9 0 16,4-8-6-16,4 0 12 15,1-8-13-15,-5-14 7 16,-9-5-6-16,-11-2-12 16,-9-2 18-16,-2 4-5 15,-8 2-1-15,-13 7-4 16,-3 8 8-16,0 6-22 16,4 2-80-16,1 2 21 0,15-14-177 15,4-2-116 1,0-6-652-16</inkml:trace>
  <inkml:trace contextRef="#ctx0" brushRef="#br0" timeOffset="6049.23">8827 735 1802 0,'0'0'390'16,"0"0"-390"-16,0 0-50 15,-56 139 41-15,7-41-51 16,7-15-114-16,6-16-220 0</inkml:trace>
  <inkml:trace contextRef="#ctx0" brushRef="#br0" timeOffset="7268.02">9550 638 1744 0,'0'0'388'0,"0"0"-194"16,0 0-161-16,0 0-33 15,0 0 0-15,0 0 25 16,-72 160 119-16,54-76-1 16,0 13-55-16,7 0 23 15,4-14-83-15,3 1 0 0,1-12 14 16,3-16-31 0,0-11-2-16,0-15-9 0,0-13 7 15,0-8-7 1,0-7 0-16,0-2 0 0,0-9 29 15,10-22-29-15,7-20-6 16,8-7-102-16,4-3-16 16,0 10 122-16,0 15-33 15,-2 16 15-15,0 18-8 16,-3 2-47-16,-2 22 58 16,-2 10 17-16,-7 8 26 15,-6 2 89-15,-7 0-91 0,0 1 33 16,-13-3-5-1,-12-5-31-15,-6-2 13 0,-2-9-34 16,2-9 8-16,-1-4 13 16,6-11-21-16,5 0-1 15,10-13-7-15,11-19-62 16,0-9-48-16,27-7-74 16,17 2 9-16,12 2 145 15,9 13-20-15,0 9 13 16,2 4-6-16,-5 8 49 15,-6 4 2-15,-10 6 37 16,-10 0-1-16,-11 10 54 16,-15 12-71-16,-6 4 36 15,-4 6 27-15,-6 4-6 16,-15-2-12-16,-4-3-52 0,0-7-6 16,7-9 20-1,7-6-26-15,7-8-1 0,4-1-23 16,2-3 0-16,23-23-31 15,6-6-258-15,4-1 98 16,-3 9 136-16,-5 10 14 16,-9 14 65-16,-10 0 9 15,-1 16 25-15,-1 10 86 16,2 1-39-16,3-6-43 16,4-3 26-16,9-6-50 15,10-10 29-15,4-2-43 16,6-7-11-16,-2-22-121 15,-3-5-162-15,-10-4-92 0,-7 3 91 16,-8 4 161 0,-6 11 134-16,-6 13 252 0,-2 7-34 15,0 7-124-15,0 30 70 16,-2 14 36-16,-4 18-4 16,1 11-48-16,3 10 4 15,2 6-30-15,0 0-47 16,0-3 11-16,0-13-86 15,-4-12 0-15,-1-18 9 16,-2-13 8-16,-4-17-17 16,0-8 7-16,-7-12-6 15,-2 0 37-15,-5-15-38 16,6-21-20-16,1-12 19 16,9-50-109-16,5 9-101 15,2 1-419-15</inkml:trace>
  <inkml:trace contextRef="#ctx0" brushRef="#br0" timeOffset="7447.99">10196 902 1506 0,'0'0'929'0,"0"0"-769"16,0 0-94-16,0 0-53 15,0 0 2-15,0 0 0 16,0 0-15-16,98 72-72 15,-154 13-42-15,0-13-375 16,3-9-563-16</inkml:trace>
  <inkml:trace contextRef="#ctx0" brushRef="#br0" timeOffset="8131.23">10965 1115 2167 0,'0'0'263'0,"0"0"-263"16,-30 116 0-16,15-10 15 15,-3 42 120-15,7 15-1 0,7-13 26 16,4-30-99-16,0-45-60 16,0-22 38-16,0-18-31 15,0 2-9-15,0-7 1 16,0-7 0-16,0-13-12 15,0-10-9-15,0-1 21 16,-5-46-20-16,-8-57 20 16,2-61-264-16,9-25-8 15,2 4-229-15,26 47 167 16,6 59 108-16,-6 34 226 16,3 20 45-16,4 4 152 15,4 7 50-15,0 8-49 16,-6 7-69-16,-8 14-14 15,-14 18-68-15,-9 12 23 0,-7 6 35 16,-22 2-66-16,-8 1-4 16,0-12-35-16,6-6-25 15,6-15-21-15,17-17-74 16,12-23 30-16,23-19-172 16,8-11-546-16</inkml:trace>
  <inkml:trace contextRef="#ctx0" brushRef="#br0" timeOffset="8479.49">11382 1127 833 0,'0'0'791'16,"0"0"-607"-16,0 0-29 16,15 128 19-16,-15-53-23 0,-7 11 55 15,-8 2-90 1,1 2-9-16,3-2-35 16,3-6-59-16,6-9 2 0,2-15-15 15,0-12 1-15,0-16-28 16,0-13 11-16,0-17-60 15,0-3 76-15,2-38-12 16,6-43-22-16,3-47-225 16,10-34-106-16,3 10-134 15,-2 37 119-15,3 50 380 16,-7 39 161-16,4 2 159 16,0 8 13-16,5 6-95 15,2 13-148-15,-2 0 39 0,-3 18-80 16,-6 16 3-1,-9 10-18-15,-9 10-19 0,-2 5-5 16,-23 0-10-16,-6-4-141 16,2-9-43-16,7-16-320 15,11-18-405-15</inkml:trace>
  <inkml:trace contextRef="#ctx0" brushRef="#br0" timeOffset="8698.91">12146 947 1303 0,'0'0'292'0,"0"0"-110"16,-106 113 12-16,60-64 38 16,7 1-74-16,5-4 19 15,3 1-122-15,4-3-26 16,3-1-29-16,5-2-44 15,4-2-100-15,7-9-183 16,0-14-189-16</inkml:trace>
  <inkml:trace contextRef="#ctx0" brushRef="#br0" timeOffset="8907.57">11718 986 1788 0,'0'0'672'0,"0"0"-636"0,0 0-11 16,0 0-25-16,92 138 14 15,-59-82 1-15,10-3 46 16,3-1-61-16,10-6-15 16,2-8-18-16,25-24-173 15,-17-9-143-15,-5-5-644 0</inkml:trace>
  <inkml:trace contextRef="#ctx0" brushRef="#br0" timeOffset="9122.1">12518 950 2241 0,'0'0'350'16,"0"0"-349"-16,0 0 30 15,0 0-31-15,-120 149 44 16,117-95 17-16,3-1 43 0,14 4-66 15,18-3-13-15,1-6 20 16,-4-10-38-16,-12-7-11 16,-11-7 4-16,-6-2-75 15,-37-3 69-15,-54-4-142 16,7-6-232-16,1-9-997 0</inkml:trace>
  <inkml:trace contextRef="#ctx0" brushRef="#br0" timeOffset="10353.29">12982 1194 1958 0,'0'0'367'15,"0"0"-293"-15,0 0-74 16,0 0-105-16,0 0 105 15,-20 125 72-15,7-67 37 16,1 0-62-16,2-8-35 0,3-15 30 16,5-13-35-16,2-14-7 15,0-8 17-15,13-7 17 16,18-27-34-16,13-13-69 16,10-15-73-16,4-7 82 15,0 5-98-15,-6 10 138 16,-10 21 20-16,-11 20 73 15,-9 13-13-15,-7 16-59 16,-5 22 13-16,-4 5 96 16,1 3-81-16,2-9 7 15,0-7-23-15,2-9 2 16,-2-14 33-16,2-7-47 16,4 0 5-16,8-28-6 15,2-16-36-15,4-12-106 16,-2-16-133-16,-1-9 42 15,-4-4 22-15,-4 4-25 0,-3 17 236 16,-5 21 270-16,-10 22 272 16,0 21-403-16,-10 18-139 15,-19 30 18-15,-4 18 137 16,-3 11-24-16,3 3-18 16,8-2-14-16,10-8-84 15,9-10 16-15,6-14-31 16,0-14-3-16,6-11-7 15,14-13-32-15,11-8-6 16,10-3 26-16,3-23-89 0,5-11-23 16,-7-4-98-16,-11 7-11 15,-10 14 243-15,-15 16 53 16,-6 4-43 0,0 22 15-16,0 14 49 0,-6 2 28 15,4-1-35-15,2-8-52 16,0-7 52-16,22-8-51 15,14-9 5-15,4-5-21 16,5-10-42-16,-3-17-105 16,-7-6-131-16,-8-6 44 15,-12 3 127-15,-3 8 37 16,-8 8 70-16,-4 10 272 16,0 10-93-16,0 0-107 0,-4 22 13 15,0 8 4-15,4 3 52 16,0-6-100-16,2-1-8 15,17-7 5-15,10-11-38 16,4-8 0-16,6 0-18 16,-3-13-144-1,-5-15-50-15,-7-6-82 0,-6 0 128 16,-4 0 101-16,-6 6 65 16,1 10 36-16,-4 8 314 15,-3 10-121-15,-2 0-91 16,0 17-137-16,0 15 49 15,0 3 45-15,0 4-38 16,-5-6-57-16,5-7-49 0,0-12-84 16,0-14-45-1,0-12-165-15,0-14-838 0</inkml:trace>
  <inkml:trace contextRef="#ctx0" brushRef="#br0" timeOffset="10492.31">14374 956 1774 0,'0'0'915'0,"0"0"-763"16,0 0-152-16,0 0-196 16,0 0 168-16,-27 107-17 15,-8-25-22-15,7-12-314 16,6-14-1313-16</inkml:trace>
  <inkml:trace contextRef="#ctx0" brushRef="#br0" timeOffset="11518.09">15169 806 2237 0,'0'0'350'16,"0"0"-301"-16,0 0-49 15,0 0-132-15,-163 2 89 16,98 36 43-16,9 14 76 16,17 10 29-16,16 10-26 15,19 2-43-15,4 0 61 16,12-9-71-16,9-9-12 16,2-13 24-16,-7-11-37 15,-5-10 14-15,-9-8-15 0,-2-7-11 16,0-3-17-1,-16-4 13-15,-6 0-9 0,6-14 3 16,7-24-68-16,9-12-123 16,13-8-151-16,26 0 86 15,5 12 268-15,1 14 9 16,-7 15 120-16,-9 16 21 16,-12 1-73-16,-13 13 10 15,-4 18 54-15,-4 7 21 16,-20 4 16-16,0 2-129 15,-1-4-27-15,7-8-7 16,7-10-6-16,7-10-28 16,4-12-53-16,6 0-26 15,25-14 101-15,9-20-96 0,5-10-106 16,-1-4-119-16,-10 4 198 16,-12 12 129-16,-15 13 379 15,-7 17-120-15,0 2-76 16,-13 14-172-16,-10 20 36 15,4 3 43-15,5 3 1 16,7-4-22-16,7-4-63 16,0-6 4-16,11-10 4 15,14-8-14-15,6-8 0 16,7 0-6-16,0-9-24 16,0-20-22-16,-5-5-82 15,-4-2 4-15,-8 2 87 16,-8 10 43-16,-9 10 3 15,-4 14 95-15,0 0-83 0,0 17-5 16,0 9 41-16,0 6 4 16,0-3 32-16,2-3-78 15,16-7 0-15,7-9-8 16,6-10 7-16,5 0-16 16,1-19-84-16,-5-13-145 15,-6-6 21-15,-5-8-54 16,-6 2 132-16,-3 1 138 15,-4 12 86-15,-1 8 214 16,-5 12 46-16,0 8-162 16,-2 3-109-16,0 7-75 15,0 23-12-15,0 12 6 16,-2 16-11-16,-5 6-51 16,3 8-210-16,0-16-290 15,-1-17-415-15</inkml:trace>
  <inkml:trace contextRef="#ctx0" brushRef="#br0" timeOffset="11669.01">15788 1456 1901 0,'0'0'1001'0,"0"0"-1001"16,0 0-41-16,0 0 15 15,-64 125-20-15,-9-33 28 16,3-14-122-16,5-10-396 0</inkml:trace>
  <inkml:trace contextRef="#ctx0" brushRef="#br0" timeOffset="12379.16">16625 851 2203 0,'0'0'603'16,"0"0"-503"-16,0 0-92 16,0 0-8-16,0 0-56 15,0 0 56-15,-41 111 70 16,24-39-30-16,1 9 19 15,7 3-43-15,1-4-14 0,2-8 15 16,4-9-17-16,2-14-1 16,0-8-21-16,0-11-55 15,0-9-66-15,2-16-136 16,6-5-102-16,-4-3-445 0</inkml:trace>
  <inkml:trace contextRef="#ctx0" brushRef="#br0" timeOffset="12914.83">16179 1211 2141 0,'0'0'653'0,"0"0"-648"15,0 0-5-15,0 0-17 16,116 2 16-16,-49 4 2 16,13 4 21-16,6 4 41 15,1 6-62-15,-10 4 42 16,-15 8-20-16,-20 3-22 15,-17 0 60-15,-17 6-55 16,-8-6 6-16,0-3 20 16,-8-6-24-16,-3-7 1 15,4-9-9-15,4-10 1 16,3 0-16-16,0-17 15 16,16-16-155-16,15-13-24 0,5-5 8 15,2 7 125-15,-7 13 46 16,-11 14 5-16,-6 14 162 15,-10 3-127-15,1 9-22 16,-1 16 54-16,5 0-30 16,7 1 11-16,11-5-39 15,8-10 1-15,17-8 33 16,5-3-48-16,8-21-2 16,-5-17-32-16,-9-8-72 15,-15-6-21-15,-14-2-13 16,-13 2-29-16,-4 9 169 15,-5 11 41-15,0 14 224 16,0 13-17-16,0 5-175 16,0 5-62-16,0 26-2 15,-12 12-6-15,1 12 83 0,-2 6-86 16,0 5 0-16,0-11-20 16,-1-5-31-16,-4-9-15 15,-24-9-116-15,4-12-116 16,-5-16-222-16</inkml:trace>
  <inkml:trace contextRef="#ctx0" brushRef="#br0" timeOffset="13063.07">17046 753 2234 0,'0'0'461'15,"0"0"-461"-15,0 0-300 0,-94 124 248 16,14 4-10-1,8-14-124-15,12-7-178 0</inkml:trace>
  <inkml:trace contextRef="#ctx0" brushRef="#br0" timeOffset="13513.81">17956 1168 1809 0,'0'0'628'0,"0"0"-512"15,0 0-84-15,0 0-32 16,0 0 0-16,0 0 93 16,28 111 51-16,-18-48-27 15,-2 0-33-15,-1-5-66 0,2-13 11 16,-2-18-29-1,-1-10 9-15,5-14 48 0,7-3-3 16,11-21 11-16,15-21-8 16,12-16-57-16,7-17-17 15,1-7-35-15,4 2-76 16,-8 10 36-16,4 12-227 16,-15 21-342-16,-16 20-676 15</inkml:trace>
  <inkml:trace contextRef="#ctx0" brushRef="#br0" timeOffset="13780.28">18939 1010 1795 0,'0'0'559'0,"0"0"-416"0,0 0-143 16,-135-16 29-16,69 42 19 15,-1 17 62-15,7 13-3 16,13 8-20-16,13 5-26 16,19 2-22-16,15-5-39 15,0-9 12-15,29-11-25 16,15-12 13-16,12-14-65 16,13-14-72-16,38-24-98 15,-15-19-271-15,-12-9-1348 0</inkml:trace>
  <inkml:trace contextRef="#ctx0" brushRef="#br0" timeOffset="13951.56">19331 1016 2381 0,'0'0'548'0,"0"0"-548"16,0 0-67-16,-85 106 67 16,38-48 34-16,0 9 45 15,2 3-55-15,6 1-15 16,3-6-18-16,7-7-21 15,6-12-91-15,-3-17-123 16,4-17-253-16,-5-12-147 0</inkml:trace>
  <inkml:trace contextRef="#ctx0" brushRef="#br0" timeOffset="14101.55">18912 1183 2438 0,'0'0'578'0,"0"0"-561"0,0 0-17 15,145 38-27-15,-91-12 15 16,-2 4-3-16,4 0-12 16,23-6-140-16,-17-8-97 15,-11-9-477-15</inkml:trace>
  <inkml:trace contextRef="#ctx0" brushRef="#br0" timeOffset="14282.82">19667 912 2228 0,'0'0'525'16,"0"0"-487"-1,47 106-38-15,-31-43 18 0,-8 9-15 16,-8 1 3 0,0 4 7-16,-15 1-13 0,-34 15-155 15,5-21-185-15,-1-17-669 0</inkml:trace>
  <inkml:trace contextRef="#ctx0" brushRef="#br0" timeOffset="17035.94">1555 6595 776 0,'0'0'1335'16,"0"0"-1040"-16,0 0-125 15,0 0 50-15,-111-116-143 16,93 67-15-16,5-4 36 16,8-5-79-16,5-5 15 15,0 1-34-15,20 0 1 0,11 5-28 16,5 6 27 0,7 6-22-16,-1 13 7 0,0 10 19 15,-1 14-16-15,-4 8-9 16,1 10-7-16,1 22-10 15,-4 11 38-15,3 3-3 16,-1-2-7-16,1-4 20 16,3-10-20-16,1-10-17 15,-2-11-4-15,-4-9-19 16,-7 0 25-16,-9 0-23 16,-11-15 41-16,-9-7 4 15,0-2-17-15,-14 0-8 16,-17 2 28-16,-9 8-25 15,-7 14 25-15,-9 0-11 16,-6 34 10-16,-3 19 2 0,5 19 58 16,6 9-24-16,14 4-35 15,18-4 130-15,18-6-130 16,4-11 9-16,33-12 6 16,18-14-13-16,16-15 13 15,7-16-15-15,8-7 0 16,3-14-35-16,-4-20 23 15,-8-10-50-15,-11-4 12 16,-15-4-55-16,-18 8 74 16,-18 6-40-16,-11 16 71 15,-11 13 129-15,-22 9-111 16,-12 17 1-16,-1 17 22 16,3 5-3-16,9 0 55 0,15-3-93 15,9-10 2-15,10-8-19 16,5-8-35-16,24-10-5 15,9 0 41-15,6-13-75 16,6-10 15-16,-4-7-85 16,-5 0 65-16,-8 6 95 15,-6 8 2-15,-10 16 63 16,-3 0-64-16,-3 24 14 16,-2 14-43-16,-1 6-8 15,15-1-155-15,-3-14-95 16,5-17-587-16</inkml:trace>
  <inkml:trace contextRef="#ctx0" brushRef="#br0" timeOffset="17500.87">3011 6113 1577 0,'0'0'761'0,"0"0"-736"16,0 0-24-16,0 0-1 15,-154 95 6-15,116-42 154 16,9 8-38-16,9 3-29 16,14 4 22-16,6-2-74 15,2-5-2-15,25-6-39 16,6-14 18-16,7-10 20 16,5-15-38-16,6-15 0 15,4-1-9-15,-1-23 9 16,-7-14-1-16,-9-3-43 15,-13 0 7-15,-12 6 26 0,-11 12 22 16,-2 10 11-16,0 12 46 16,-7 0-50-16,-8 3-2 15,1 18-16-15,6 3 1 16,3 1 31-16,5 0-32 16,3-1 0-16,16-4-6 15,8-8 5-15,4-6 1 16,2-6 0-16,-1 0 0 15,-8-2 22-15,-10-14-10 16,-7 0-12-16,-7-3 48 16,0-6-48-16,-7-1 21 15,-7-2-21-15,-1-4-97 16,6-32 43-16,4 4-289 0,5-5-552 16</inkml:trace>
  <inkml:trace contextRef="#ctx0" brushRef="#br0" timeOffset="17631.95">3490 5821 2087 0,'0'0'788'16,"0"0"-672"-16,0 0-116 15,-107 157-6-15,61-80-24 16,-17 36-38-16,12-20-89 16,13-20-432-16</inkml:trace>
  <inkml:trace contextRef="#ctx0" brushRef="#br0" timeOffset="19178.29">4620 6176 1502 0,'0'0'364'15,"0"0"-223"-15,0 0-74 16,0 0-60-16,0 0 1 16,0 0 79-16,0 0 9 15,0-31-49-15,0 31 17 16,0 17-63-16,0 21-1 15,0 18 112-15,0 18 10 16,0 12 13-16,0 5-72 16,0-3-36-16,0-12 70 15,0-14-96-15,0-13 22 0,-2-17-21 16,0-14 25 0,0-8-12-16,2-8-15 0,0-2 0 15,0 0 30 1,0 0-14-16,0-2 2 0,4-16-15 15,17-4 37-15,8-5-47 16,8 1 7-16,11 8 0 16,2 8-24-16,8 6 24 15,0 4-1-15,-2 0-5 16,-4 0 6-16,-6 7-56 16,-6-2 56-16,-6-1-98 15,-6-2-14-15,-8-2-117 16,-17 0 13-16,-3-15-55 15,0-6-560-15</inkml:trace>
  <inkml:trace contextRef="#ctx0" brushRef="#br0" timeOffset="19387.14">4591 6128 2250 0,'0'0'348'0,"0"0"-323"15,0 0 61-15,0 0-63 16,152 20 36-16,-85-12 36 16,7 0-60-16,1-4-10 15,-1-1-25-15,-9 2-64 16,-16-1-3-16,-30 7-222 16,-12 1-243-16,-7-3-446 0</inkml:trace>
  <inkml:trace contextRef="#ctx0" brushRef="#br0" timeOffset="19537.16">4510 6416 2116 0,'0'0'335'15,"0"0"-315"-15,0 0 62 16,122 16-71-16,-51-11 0 16,12-1-11-16,6 0-6 15,36-4-64-15,-21 0-288 16,-15-8-656-16</inkml:trace>
  <inkml:trace contextRef="#ctx0" brushRef="#br0" timeOffset="19779.09">5664 6062 1247 0,'0'0'791'15,"0"0"-710"-15,-134 34-80 16,71 12 154-16,5 12-37 15,8 12 51-15,13 9-9 16,16 0-81-16,19 1 24 16,2-5-103-16,21-8 1 15,20-6-18-15,10-13 14 16,9-14-66-16,10-17-51 16,5-17-79-16,29-28-50 15,-17-19-71-15,-10-6-571 0</inkml:trace>
  <inkml:trace contextRef="#ctx0" brushRef="#br0" timeOffset="19957.96">6051 6220 2032 0,'0'0'461'0,"0"0"-412"16,0 0-34-16,-127 169 6 16,85-93 80-16,7 4-23 15,4-8-34-15,8-4 0 16,5-10-44-16,7-12-26 15,5-10-98-15,-4-14-112 16,-21-22-39-16,2 0-23 16,-7-15-653-16</inkml:trace>
  <inkml:trace contextRef="#ctx0" brushRef="#br0" timeOffset="20116.12">5561 6447 1617 0,'0'0'1089'0,"0"0"-929"16,0 0-110-16,141 3-50 15,-83 21 12-15,4 9-27 16,5 1 15-16,2 3 0 16,3 2-22-16,-1-6-100 15,11-4-78-15,-19-11-266 16,-15-12-404-16</inkml:trace>
  <inkml:trace contextRef="#ctx0" brushRef="#br0" timeOffset="20344.34">6482 6024 2111 0,'0'0'363'0,"0"0"-363"16,0 0-34-16,53 106 20 15,-37-40 28-15,-3 8 52 16,-3 9 28-16,-8 5-88 15,-2 2 57-15,0 0-63 16,-18-8-70-16,-9-1-63 16,6-28-226-16,6-18-230 0</inkml:trace>
  <inkml:trace contextRef="#ctx0" brushRef="#br0" timeOffset="20634.45">7012 6442 2109 0,'0'0'682'16,"0"0"-561"-16,0 0-94 16,0 0-27-16,0 0 0 15,148-7-55-15,-97 7 40 16,-7 2-223-16,-10 14-333 16,-20 0-1240-16</inkml:trace>
  <inkml:trace contextRef="#ctx0" brushRef="#br0" timeOffset="20761.82">6912 6731 1776 0,'0'0'1138'0,"0"0"-1010"15,0 0-105-15,0 0-23 16,140 0-110-16,-57-2-111 16,-14-7-102-16,-13-3-1650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0-07T07:08:37.199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8227 6479 1119 0,'0'0'374'0,"0"0"-106"15,0 0-104-15,0 0 44 16,0 0 36-16,0 0-84 0,0 0 11 15,0 0-132-15,0-3-21 16,0 3 48-16,0-2-66 16,0-1-17-16,7-14-7 15,-1 2-300-15,0-6-593 0</inkml:trace>
  <inkml:trace contextRef="#ctx0" brushRef="#br0" timeOffset="474.82">8348 6461 1692 0,'0'0'363'15,"0"0"-250"-15,0 0 130 16,0 0-185-16,0 0 9 16,0 0 50-16,0 0-96 15,-21-137-21-15,46 100-12 16,4 2 5-16,0 7-53 16,-4 7 60-16,-8 9 0 15,-5 12 33-15,-10 0-20 16,-2 25-1-16,-7 20-12 0,-22 15 0 15,-18 10 97 1,-11 4-97-16,-11-2 0 0,-2-10 2 16,1-14 17-1,10-11-38-15,12-16 7 16,12-11-43-16,9-10 7 0,14-4 43 16,8-23-60-16,5-8 25 15,18-3-3-15,18 5 19 16,8 10 18-16,6 11 6 15,1 12-16-15,0 2 16 16,0 22-16-16,14 20 15 16,-14-4-253-16,-7-8-239 0</inkml:trace>
  <inkml:trace contextRef="#ctx0" brushRef="#br0" timeOffset="650.59">8673 6601 2118 0,'0'0'267'16,"0"0"-202"-16,0 0-65 15,-31 102 2-15,13-60 16 16,3 1-18-16,7 3-51 16,6-10-165-16,2-14-266 0</inkml:trace>
  <inkml:trace contextRef="#ctx0" brushRef="#br0" timeOffset="1087.03">9093 6389 1423 0,'0'0'218'16,"0"0"-59"-16,-130 134-72 15,72-79-16-15,3-6 35 16,10-13-19-16,13-10 22 16,14-10-109-16,16-10 0 15,2-6-18-15,23 0 37 16,24-8-19-16,13-10 82 16,9-2-82-16,4 0 34 15,-5 4-34-15,-6 0 0 16,-11 4-10-16,-11 0 10 0,-11 1-10 15,-9-2 2-15,-8-3-42 16,-12-4 26-16,0-6-93 16,0-1 117-16,-16 1 6 15,0 4 12-15,5 10 133 16,0 9 82-16,2 3-145 16,0 19-30-16,-4 23-58 15,-3 15 0-15,3 9 83 16,1 12-83-16,3 1-45 15,5 16-143-15,2-20-198 16,2-20-293-16</inkml:trace>
  <inkml:trace contextRef="#ctx0" brushRef="#br0" timeOffset="1370.72">10117 6020 2286 0,'0'0'512'0,"0"0"-502"15,0 0-10 1,-158 98-3-16,107-25 3 0,13 8 42 15,19 7 42-15,19 1-84 16,8-4 13-16,30-2-53 16,13-9-106-16,33-9-131 15,-9-19-217-15,-9-20-390 16</inkml:trace>
  <inkml:trace contextRef="#ctx0" brushRef="#br0" timeOffset="2519.92">11141 6087 1667 0,'0'0'301'0,"0"0"-51"15,0 0-141-15,0 0-20 16,0 0 9-16,0 0 5 16,-5-102 94-16,5 102-152 15,0 0-30-15,0 10-30 16,0 27 10-16,0 32 5 0,-4 38 76 16,-2-3-64-16,-2-5 87 15,0-22-99-15,1-24 2 16,-2-4 15-16,4-3-17 15,1-12 0-15,4-15 0 16,0-11 16-16,0-3-47 16,0-5 31-16,0-8 0 15,18-24-25-15,11-17 25 16,9-5-98-16,4-2 54 16,1 14 8-16,-8 18-5 15,-6 19 41-15,-8 5-95 16,-11 30 77-16,-10 15-1 15,-2 7 19-15,-29 2 46 16,-10 3-37-16,-5-6 71 16,1-5-80-16,5-8 0 0,13-14-35 15,12-13-62-15,15-22-58 16,13-18-56-16,14-15-701 0</inkml:trace>
  <inkml:trace contextRef="#ctx0" brushRef="#br0" timeOffset="2706.99">11676 6052 1083 0,'0'0'868'0,"0"0"-712"15,0 0-103-15,-36 162 86 0,16-84 60 16,0 4-74 0,5 1 61-16,3-8-186 15,6-3 30-15,1-11-61 16,5-9 10-16,0-13-88 0,-2-13-37 15,-14-20-131-15,1-6-2 16,-10-4-62-16</inkml:trace>
  <inkml:trace contextRef="#ctx0" brushRef="#br0" timeOffset="2815.84">11411 6407 1785 0,'0'0'675'0,"0"0"-554"15,0 0-56-15,176-58-65 16,-53 35-98-16,-17 6-148 0,-8 0-366 15</inkml:trace>
  <inkml:trace contextRef="#ctx0" brushRef="#br0" timeOffset="3488.86">12657 6020 1530 0,'0'0'670'15,"0"0"-315"-15,0 0-168 16,0 0-143-16,0 0-38 16,0 0-6-16,0 0 0 15,-2 110 17-15,2-26-7 16,0 9 62-16,0-14-72 0,0 6-4 15,2-13-22-15,4-11-20 16,-2-15-18-16,4-9-66 16,-8-11-160-16,0-10 25 15,0-14-362-15</inkml:trace>
  <inkml:trace contextRef="#ctx0" brushRef="#br0" timeOffset="4426.11">12472 6384 1839 0,'0'0'534'16,"0"0"-502"-16,0 0-32 16,124-7 9-16,-65 7-13 0,1 7 4 15,-2 16 0-15,-2 9 96 16,-8 5-54-16,-5 7 31 16,-10-1-43-1,-8-2-3-15,-8-4 65 0,-8-8-92 16,-2-10 0-16,-2-9-22 15,-1-10 28-15,3 0-6 16,3-20 0-16,6-23-63 16,7-18-37-16,-1-7-195 15,-2 3 20-15,-4 15 275 16,-10 23 39-16,-3 20 158 16,-3 7-197-16,0 26 46 0,-7 17 31 15,-2 2 21 1,0 3 8-16,7-3 34 0,2-6-103 15,0-12-7-15,0-5-30 16,4-8 6-16,12-11-61 16,6-3 55-16,7-8-36 15,9-23 28 1,7-11-158-16,4-10 22 0,2-4-22 16,2 3 63-16,-1 9 103 15,-8 16 79-15,-8 13-27 16,-8 10 40-16,-9 5-66 15,-11 2 11-15,-8 20 17 16,0 7 1-16,-21 7 179 16,-13 6-139-16,-4-1-59 15,2 0 7-15,5-9-43 0,6-9-21 16,15-10-10-16,5-9-112 16,5-4 85-16,18-2-112 15,22-22 35-15,11-12-107 16,3-3-308-16,-5 2 481 15,-11 11 69-15,-16 14 272 16,-15 12 41-16,-7 4-230 16,0 23-8-16,-7 8 110 15,-4-3-79-15,0-2-27 16,6-8-66-16,5-10 24 16,0-6-25-16,16-6-12 15,15 0 0-15,14-18-9 16,3-12-39-16,8-10-76 15,-4 0-16-15,-5 2 14 16,-11 9 113-16,-12 15-2 0,-11 14 15 16,-9 5 43-16,-4 27-11 15,0 6 76-15,-8 3 15 16,-4-4-81-16,6-9 93 16,1-9-135-16,3-12 0 15,2-5 18-15,0-2-9 16,21 0-5-16,12-21-4 15,11-5 11-15,8-3-43 16,3 0 32-16,-1 6-5 16,-5 9-18-16,-10 10 25 15,-6 4-2-15,-14 4 0 0,-5 18-42 16,-12 2-1 0,-2 0 13-16,-7 0-44 15,-21-2 33-15,-40-10-112 16,6-7-144-16,-3-5-462 0</inkml:trace>
  <inkml:trace contextRef="#ctx0" brushRef="#br0" timeOffset="4599.05">13309 6178 2051 0,'0'0'690'15,"0"0"-596"-15,0 0-55 0,0 0-39 16,0 0-2-1,139-7-53-15,-114 12 32 0,-6 3-169 16,-9-8-106-16,-6 0-349 16,-4-2-218-16</inkml:trace>
  <inkml:trace contextRef="#ctx0" brushRef="#br0" timeOffset="4697.06">13589 6039 666 0,'0'0'1158'0,"0"0"-762"15,120-25-215-15,-47 22-181 16,56 3-21-16,-13 0-50 15,-8 10-447-15</inkml:trace>
  <inkml:trace contextRef="#ctx0" brushRef="#br0" timeOffset="5034.03">15458 5809 2417 0,'0'0'205'0,"0"0"-205"15,0 0-125-15,7 126 125 0,-7-50 26 16,0 10 138-16,0 3-61 16,5 0-90-16,2-4 50 15,3-8-63-15,-3-15-45 16,-2-15-28-16,-5-12-101 16,-20-21-52-16,-11-10-154 15,-9-4-335-15</inkml:trace>
  <inkml:trace contextRef="#ctx0" brushRef="#br0" timeOffset="5169.92">15044 6395 1056 0,'0'0'1345'0,"0"0"-782"15,0 0-563-15,0 0 6 0,181-73-18 16,-97 53-33 0,7 2-1-16,-1 4-162 15,11 10-145-15,-26 4-129 16,-23 0-668-16</inkml:trace>
  <inkml:trace contextRef="#ctx0" brushRef="#br0" timeOffset="5981.07">15637 6517 892 0,'0'0'992'15,"0"0"-751"-15,0 0-85 16,0 0-92-16,0 0 28 16,0 0-61-16,0 0-4 15,114 3 109-15,-74-44-136 16,-3-8-37-16,-2 0 16 0,-14 2-40 15,-5 8 60 1,-7 8-12-16,-7 13 13 0,-2 10 193 16,0 8-166-16,0 4-27 15,0 22-1-15,0 15 1 16,-2 6 108-16,2 4-84 16,0 1 2-16,0-8 17 15,0-8-43-15,11-12 0 16,0-9-8-16,5-6 5 15,2-9-17-15,9 0 17 16,6-22-75-16,7-12 58 16,3-7-129-16,-6 0 20 15,-5 5 67-15,-12 14 62 16,-11 12 95-16,-9 10-95 16,0 5 38-16,0 23-11 0,-5 8 19 15,1 2 15 1,1 1 4-16,3-7-55 0,0-6 42 15,22-7-52-15,7-12 0 16,9-7-31-16,5 0 31 16,-1-22-130-16,1-10-8 15,-3-5-94-15,-5-4 71 16,-8 4 73-16,-6 9 88 16,-11 10 149-16,-8 17 43 15,-2 1-103-15,0 14-41 16,-2 18 8-16,-6 8 113 15,0-1-102-15,8 2-66 0,0-5 84 16,0-8-85 0,12-8 0-16,1-6-1 0,-1-6 22 15,-4-8-28-15,-3 0 7 16,-5-10-63-16,0-18 17 16,-7-11-166-16,-7-2-3 15,8-3 175-15,6 1 40 16,0 8 100-16,24 4-59 15,14 12-19-15,9 7 69 16,7 5-62-16,1 7 43 16,-6 0-8-16,-7 9-51 15,-10 10 40-15,-12 8-53 16,-14 2 0-16,-6 8 86 16,0 4-56-16,0-2 11 15,0-1-4-15,0-4-29 16,8-6 12-16,25-10-20 15,18-10 0-15,11-8-62 0,10-10 21 16,8-52-160-16,-18 4-255 16,-21-7-957-16</inkml:trace>
  <inkml:trace contextRef="#ctx0" brushRef="#br0" timeOffset="6148.98">16921 6075 1005 0,'0'0'1247'0,"0"0"-1127"16,0 0-112-16,0 0-10 16,0 0 17-16,16 107 30 0,-16-69-45 15,0 3 19 1,-25 5-53-16,-29-3-15 16,6-9-207-16,-2-14-361 0</inkml:trace>
  <inkml:trace contextRef="#ctx0" brushRef="#br0" timeOffset="6321.01">16343 6138 1470 0,'0'0'479'0,"0"0"-409"16,-15 116 46-16,4-61-76 15,-3-8 25-15,4-8-65 0,-2-11-5 16,-1-21-29-1,2-7-129-15,2 0-187 0</inkml:trace>
  <inkml:trace contextRef="#ctx0" brushRef="#br0" timeOffset="6437.94">16451 5803 1355 0,'0'0'1078'15,"0"0"-926"-15,147-48-152 16,-45 31-6-16,-13 3-236 15,-10 7-376-15</inkml:trace>
  <inkml:trace contextRef="#ctx0" brushRef="#br0" timeOffset="6668.66">17734 6002 2673 0,'0'0'314'0,"0"0"-314"15,112 128-68-15,-66-24-7 16,-19 32 27-16,-22 11 25 16,-18-9 0-16,-45-9 23 15,-25-18-141-15,12-30-36 16,6-20-503-16</inkml:trace>
  <inkml:trace contextRef="#ctx0" brushRef="#br0" timeOffset="9382.34">1615 8207 1061 0,'0'0'631'0,"0"0"-533"0,0 0-44 16,0 0 100-16,0 0-109 15,0 0-8-15,0 0 109 16,-13 115 72-16,9-39-28 16,2 6-100-16,2-2-89 15,0-5 75-15,0-14-76 16,0-10 0-16,0-17 6 15,0-10-5-15,0-13-2 16,0-4-81-16,0-7-57 16,0 0 121-16,0-21-26 15,0-23-127-15,0-57-218 16,0 6-151-16,4 3-359 0</inkml:trace>
  <inkml:trace contextRef="#ctx0" brushRef="#br0" timeOffset="9749.4">1615 8207 952 0,'106'40'561'16,"-85"-40"-335"-16,8 5-18 0,-2 26-68 15,-2 18 68-15,-9 11-45 16,-14 13-53-16,-2 8 102 16,-9 1-166-16,-21 1-2 15,-3-12 2-15,-2-8-37 16,3-17-11-16,10-16 2 16,7-14-95-16,15-14 95 15,0-2-92-15,29-30 43 16,19-14-224-16,12-10-8 15,3 1 173-15,-5 14 29 0,-11 15 79 16,-16 22 218-16,-12 4-144 16,-9 27 22-16,-3 14 69 15,-3-1-50-15,0-4 2 16,6-6-117-16,3-12 12 16,7-10 0-16,5-10-12 15,4 0 0-15,-3-18-1 16,-3-13 16-16,-9-6-33 15,-10-7-37-15,-4 0-24 16,-2 2 58-16,-14 8-43 16,-2 13 24-16,2 18-18 15,10 10-280-15,6 22-148 16,0-2-282-16</inkml:trace>
  <inkml:trace contextRef="#ctx0" brushRef="#br0" timeOffset="9997.59">2946 8574 1294 0,'0'0'636'0,"0"0"-595"16,-120 6-22-16,60 18 75 16,6 7-43-16,14 2 72 15,15-1-34-15,17-3-83 16,8-5 22-16,4-10-28 15,27-11 0-15,11-3-15 16,8-12 15-16,1-24-124 16,-2-8-107-16,-11-10-109 0,-6-27 28 15,-13 10-79-15,-9 6-498 16</inkml:trace>
  <inkml:trace contextRef="#ctx0" brushRef="#br0" timeOffset="10154.54">2969 8199 107 0,'0'0'1256'15,"0"0"-640"-15,0 0-119 16,0 0-463-16,0 0 20 15,0 0-27-15,0 0-20 16,-7 145 75-16,7-65-18 16,0 2-62-16,0 1 33 15,0-6-35-15,0-7-65 16,5-12 26-16,-3-12-107 0,-2-12-47 16,-7-13-162-1,-13-13-387-15</inkml:trace>
  <inkml:trace contextRef="#ctx0" brushRef="#br0" timeOffset="10453.27">2701 8444 1655 0,'0'0'565'16,"0"0"-559"-16,116-5-6 16,-58 12 0-16,-2 19 14 15,-3 10 88-15,-6 11-24 16,-5 4-35-16,-6 4 97 15,-5-4-106-15,-2-5-1 16,2-10-13-16,0-11-3 0,6-16 40 16,0-9-57-16,1-3 19 15,-5-29-7-15,-6-12-12 16,-11-9-22-16,-11-5-9 16,-5 4-5-16,-10 8 30 15,-14 10 6-15,-3 14 0 16,-2 14-21-16,3 8 21 15,3 0-165-15,8 4-160 16,7 0-245-16</inkml:trace>
  <inkml:trace contextRef="#ctx0" brushRef="#br0" timeOffset="10606.09">3488 8037 1921 0,'0'0'470'15,"0"0"-470"-15,0 0 0 16,-64 192-41-16,10-57 39 16,10-19-378-16,7-14-999 15</inkml:trace>
  <inkml:trace contextRef="#ctx0" brushRef="#br0" timeOffset="10809.87">3698 8944 1987 0,'0'0'779'16,"0"0"-779"-16,0 0-264 16,0 0 79-16,-43 124 12 15,7-66 136-15,-24 26-1 16,10-13 36-16,2-13-331 0</inkml:trace>
  <inkml:trace contextRef="#ctx0" brushRef="#br0" timeOffset="11474.65">4309 8448 1592 0,'0'0'696'0,"0"0"-376"16,0 0-185-16,0 0-56 16,0 0-79-16,0 0 44 15,0 0-23-15,41 40 25 16,-2 12 3-16,7 11 63 16,6 2-83-16,4 2 22 15,2-9-51-15,-3-11 45 16,1-6-30-16,-7-7-15 15,-5-8-68-15,-5-6 43 16,-6-5-126-16,-4-15-167 16,-7-7-55-16,-8-18-443 0</inkml:trace>
  <inkml:trace contextRef="#ctx0" brushRef="#br0" timeOffset="11671.54">5113 8332 2225 0,'0'0'247'16,"0"0"-233"-16,0 0-14 16,-73 167 10-16,28-84 161 15,0 6-72-15,1-4-67 16,8-4 15-16,7-7-47 16,11-12-51-16,14-13-128 15,11-20-201-15,22-12 86 16,6-17-770-16</inkml:trace>
  <inkml:trace contextRef="#ctx0" brushRef="#br0" timeOffset="11903.34">5536 8361 1401 0,'0'0'788'0,"0"0"-788"16,-118 46-60-16,63 0 60 15,6 9 83-15,11 9 116 16,13 9 5-16,17 3-112 16,8 0 71-16,4-4-163 15,25-9 6-15,11-10-21 0,9-11-19 16,7-12-72-16,36-26-57 16,-17-4-176-1,-6-8-137-15</inkml:trace>
  <inkml:trace contextRef="#ctx0" brushRef="#br0" timeOffset="12084.38">5893 8506 1724 0,'0'0'482'0,"0"0"-482"16,-71 157 0-16,38-81 31 15,0-1-5-15,-2-6 41 16,7-5 28-16,1-8-95 0,3-8-25 15,-10-7-112 1,5-18-230-16,5-12-534 0</inkml:trace>
  <inkml:trace contextRef="#ctx0" brushRef="#br0" timeOffset="12251.17">5503 8681 2263 0,'0'0'504'0,"0"0"-504"15,0 0-6-15,0 0-54 16,156 75 20-16,-109-42 40 16,7 1-28-16,4-6 17 15,13-7-201-15,-11-10-134 16,-13-8-747-16</inkml:trace>
  <inkml:trace contextRef="#ctx0" brushRef="#br0" timeOffset="12452.89">6181 8325 618 0,'0'0'1801'15,"0"0"-1675"-15,0 0-126 16,0 0 0-16,76 167 22 16,-70-89 7-16,-4 9 50 15,-2 3 32-15,0 0-97 16,0-4-14-16,-6-3-28 15,1-2-202-15,3-18-78 16,2-22-424-16</inkml:trace>
  <inkml:trace contextRef="#ctx0" brushRef="#br0" timeOffset="12763.7">6948 8789 1991 0,'0'0'328'15,"0"0"-175"-15,0 0-153 0,0 0 0 16,0 0 16-16,0 0 35 16,0 0 38-16,75 16-89 15,-46-5-57-15,-6 4 35 16,-7-3-323-16,-12-6-512 0</inkml:trace>
  <inkml:trace contextRef="#ctx0" brushRef="#br0" timeOffset="12897.68">6705 9015 2121 0,'0'0'771'0,"0"0"-741"0,0 0 24 15,118 0-105-15,-51 0 51 16,33-4-64-16,-20-5-102 16,-11-3-584-16</inkml:trace>
  <inkml:trace contextRef="#ctx0" brushRef="#br0" timeOffset="29080.15">7862 8695 942 0,'0'0'518'16,"0"0"-437"-16,0 0 21 15,0 0-22-15,0 0 39 16,0 0-55-16,0-68-23 15,0 58 109-15,-2 1-133 16,2 4 32-16,-3 0 17 16,1 3-51-16,2 0 18 15,0 0-33-15,0 2 0 16,0-2 3-16,0 2 16 16,0 0-6-16,0 0 64 15,0-1-22-15,-2 1 70 0,0 0-77 16,2 0-47-1,0 0 81-15,0 0-82 0,0 0 0 16,0 0-1-16,0 0 12 16,0 0-1-16,0 0-10 15,0 0 0-15,0 0 0 16,0 0 2-16,0 0-2 16,0 0 3-16,0-3 12 15,0 3 1-15,0 0-16 16,0-2 0-16,-2 0 27 15,-1 0-26-15,-4-2-1 16,3 2 0-16,-5 0 16 0,-3 2-16 16,-7 0 0-1,-6 6 0-15,-4 17-32 0,-6 8 32 16,2 10 0-16,3 7 9 16,6 1 1-16,8 2 50 15,11-5-60 1,5-7 0-16,5-6 33 0,22-5-23 15,9-7-10-15,10-14 2 16,8-7 19-16,2-2-42 16,0-22-6-16,-10-8-77 15,-8-8 90-15,-11-6-104 16,-16-8 22-16,-11-3 30 16,0-1-38-16,-14 4 97 0,-10 8-17 15,-3 14 24-15,1 14 57 16,1 17-57-16,3 1-71 15,3 39-95-15,9 1-111 16,5 0-40-16</inkml:trace>
  <inkml:trace contextRef="#ctx0" brushRef="#br0" timeOffset="29322.12">8205 8913 1711 0,'0'0'309'0,"0"0"-298"0,0 0 2 16,0 0 42-16,-51 135 169 16,39-89-134-16,6 0-47 15,4 3 6-15,2 2-49 16,0-5-95-16,13-4-113 15,5-14-373-15,-3-12-843 0</inkml:trace>
  <inkml:trace contextRef="#ctx0" brushRef="#br0" timeOffset="31454.25">8572 8622 628 0,'0'0'606'0,"0"0"-354"0,0 0-105 16,0 0-55 0,0 0-18-16,0 0-12 0,0 0 86 15,-2-52-47-15,2 42-11 16,0 2 28-16,0 2 5 16,0 3-16-16,-2-2-22 15,-2 1-64-15,2-2 79 16,-3 2-82-16,3 0 11 15,-2 0-8-15,2-1-20 16,0 2 24-16,-2-1-25 16,4-1 1-16,-2 0 24 15,2-1-25-15,0-4 0 16,0-3 9-16,0-2 2 16,0-5-9-16,10 0-2 15,5 2 0-15,5 2-23 0,1 8 23 16,-2 5-12-1,-3 3 11-15,-5 13-34 0,-7 23 35 16,-4 14 1-16,-10 12 6 16,-19 8 111-16,-11 2-98 15,-1-5 10-15,1-13 6 16,2-12-36-16,9-13 39 16,7-12-39-16,11-8 0 15,6-9 9-15,5 0-9 16,0-3-13-16,22-20 11 15,10-9-87-15,5-3 42 16,4 5-32-16,-3 10 25 0,-7 13 7 16,-4 7 29-16,-12 20-23 15,-6 15 22 1,-9 9 19-16,0 2 48 0,-20 5-19 16,-7-4-28-16,-2-2 63 15,0-5-64-15,4-7-7 16,6-4-30-16,5-7-114 15,12-10-145-15,2-4-206 16,0-8-324-16</inkml:trace>
  <inkml:trace contextRef="#ctx0" brushRef="#br0" timeOffset="31739.88">9150 8256 1884 0,'0'0'396'0,"0"0"-290"16,0 0-29-16,-115 118-68 15,57-7 147-15,6 35-1 16,19-7-51-16,19-23-1 15,14-38-103-15,3-25 9 16,18 5-26-16,8 3 1 16,12 1-83-16,22-11-101 15,-11-12-62-15,-7-20-295 0</inkml:trace>
  <inkml:trace contextRef="#ctx0" brushRef="#br0" timeOffset="32444.15">9280 9043 1674 0,'0'0'553'0,"0"0"-456"15,0 0 12-15,0 0 91 16,0 0-52-16,0 0 21 16,0 0-102-16,50-64-36 15,-16 24-25-15,4-10-6 0,2-8-50 16,-4-3 38-1,-3-4-42-15,-6-2 54 0,-7 7-25 16,-9 8 25-16,-5 16 21 16,-2 14-8-16,-4 16 13 15,0 6-26-15,0 8-9 16,-4 28-12-16,-4 18 19 16,-3 14 2-16,-1 11 3 15,6 1-3-15,-1-4-34 16,5-7-74-16,0 5-161 15,2-20-288-15,0-17-1231 0</inkml:trace>
  <inkml:trace contextRef="#ctx0" brushRef="#br0" timeOffset="33045.04">10004 8872 1733 0,'0'0'732'16,"0"0"-511"-16,0 0-36 0,0 0-112 16,0 0-54-16,0 0 53 15,0 0-72-15,57-17 0 16,-11 15-7-16,5 0 7 16,4 0-74-16,19-8-147 15,-14 2-286-15,-11-7-328 0</inkml:trace>
  <inkml:trace contextRef="#ctx0" brushRef="#br0" timeOffset="34480.6">10889 8705 1121 0,'0'0'514'15,"0"0"-363"-15,0 0-62 16,0 0 8-16,0 0 77 15,0 0-84-15,0 0 18 16,0 0-20-16,0 0-51 16,0 0 14-16,0 0-51 15,0 0 0-15,0 0-15 0,0 0 15 16,0 0-16-16,0 0-19 16,0 0 6-16,0 0 11 15,0 0 9-15,0 0 9 16,0 0-4-16,0 0 23 15,0 0-19-15,0 0 9 16,0 0 13-16,0 0 43 16,0-2-65-16,0-1 1 15,0-1 21-15,0 4-11 16,0-1-11-16,0 1 0 16,0 0 0-16,0 0-16 15,0 0 5-15,0 0-29 16,0 0 19-16,0 0-16 15,0 0-10-15,-2 0-49 16,2 0-42-16,-2 0 18 0,-1 0-149 16,3-2-292-16</inkml:trace>
  <inkml:trace contextRef="#ctx0" brushRef="#br0" timeOffset="34588.75">10889 8705 1177 0</inkml:trace>
  <inkml:trace contextRef="#ctx0" brushRef="#br0" timeOffset="34900.18">10889 8705 1177 0,'-16'-7'396'0,"10"7"-152"0,-1-8-99 0,1-9-18 0,6-4-21 0,0-7-47 0,0-6-4 16,8-1-55-16,12-4-10 15,2 8 4-15,1 4-21 16,-3 9 21-1,-5 14-3-15,-6 4 2 0,-4 17-15 16,-5 24 44-16,-3 15-9 16,-18 11 104-16,-8 2-71 15,-7 1 39-15,-3-10-51 16,2-9-34-16,-3-11 54 16,-1-15-54-16,4-6 0 15,1-13-9-15,5-6-8 0,4 0 3 16,10-20-15-1,7-6-35-15,10-2 39 0,0 5-5 16,12 6 30-16,17 11 29 16,6 6-13-16,5 2-13 15,2 24-3-15,1 8 0 16,-3 4-27-16,14 6-96 16,-12-8-187-16,-6-14-406 0</inkml:trace>
  <inkml:trace contextRef="#ctx0" brushRef="#br0" timeOffset="35082.17">11132 8853 2036 0,'0'0'248'0,"0"0"-220"16,0 0-2-16,-14 106-11 15,3-66 43-15,7-1-58 16,0-4-19-16,4-2 17 15,0-8-190-15,13-12-43 16,3-12-304-16</inkml:trace>
  <inkml:trace contextRef="#ctx0" brushRef="#br0" timeOffset="35361.45">11460 8622 1288 0,'0'0'398'0,"0"0"-253"16,-72 129-41-16,32-75-37 16,3-6 51-16,2-10 7 0,9-11-94 15,6-10 33-15,9-8-64 16,9-6-2-16,2-3-8 16,4 0 10-16,20-3 10 15,10-9-10-15,8 1 0 16,6-1 1-16,0 2-1 15,2 0 0-15,-6 2 0 16,-1 1-25-16,-8 2-27 16,-4-7-147-16,-11 0-107 15,-11-2-101-15</inkml:trace>
  <inkml:trace contextRef="#ctx0" brushRef="#br0" timeOffset="35527.99">11556 8686 1662 0,'0'0'334'15,"0"0"-244"-15,0 0-32 0,0 0 57 16,-45 147 57-16,36-91-77 16,5-1-42-16,-1 3 26 15,5-7-79-15,0-3-7 16,0-5-78-16,9-15-83 16,6-11-61-16,1-12-261 0</inkml:trace>
  <inkml:trace contextRef="#ctx0" brushRef="#br0" timeOffset="35734.14">12005 8395 1957 0,'0'0'201'0,"0"0"-111"15,64 153 36-15,-56-70-59 16,-8 3 87-16,0-2-48 15,-25-2-11-15,-4-8-47 16,-6-6-48-16,-3-8-148 16,-15-9-45-16,7-19-453 15,11-20-1082-15</inkml:trace>
  <inkml:trace contextRef="#ctx0" brushRef="#br0" timeOffset="36687.07">12277 8049 1160 0,'0'0'270'0,"0"0"-219"16,0 0 16-16,0 0 97 16,0 0-43-16,0 0-18 15,0 0-7-15,-21-12-34 16,21 10 99-16,0-2-74 15,0 0-36-15,0 0-29 16,2-2-15-16,4-3-7 16,3 4-12-16,-2-1 12 0,0-1 15 15,-3 6 1-15,-2-2 5 16,-2 3 29-16,0 0-26 16,0 0 27-16,0 0-51 15,0 0 16-15,0 0-25 16,0 0 9-16,0 0-34 15,0 0 1-15,0 0-16 16,0 0 37-16,-2 0-16 16,2 0 28-16,0 0 21 15,0 0-20-15,0 0 42 16,0 0 12-16,0-3-5 16,0-3-15-16,7 1-24 0,-1 2 2 15,2 3-1-15,0 0-12 16,-1 0-12-16,-7 17-9 15,0 12 15-15,-13 7 6 16,-26 6 30-16,-5 1-10 16,-3 0 85-16,9-11-97 15,13-8 10-15,15-12-11 16,10-7 1-16,8-5 40 16,23 0-48-16,12 0-13 15,6 0 11-15,2 0-152 16,12 0-23-16,-16 0-323 15,-9 0-331-15</inkml:trace>
  <inkml:trace contextRef="#ctx0" brushRef="#br0" timeOffset="37043.43">12565 8863 1702 0,'0'0'654'0,"0"0"-552"16,0 0-55-16,0 0 74 0,0 0-53 16,0 0 49-16,136-3-68 15,-80-4-41-15,2-1 20 16,-2 2-28-16,-5-2-28 16,-4 2-2-16,2 0-187 15,-11 2-56-15,-12-2-366 0</inkml:trace>
  <inkml:trace contextRef="#ctx0" brushRef="#br0" timeOffset="37261.15">12975 8470 2160 0,'0'0'465'15,"0"0"-465"-15,0 0-1 16,0 0 1-16,-71 116 15 16,48-53 43-16,2 5-48 15,0 8-10-15,-5 24-50 16,5-20-202-16,4-15-215 0</inkml:trace>
  <inkml:trace contextRef="#ctx0" brushRef="#br0" timeOffset="39127.11">13622 8663 1088 0,'0'0'514'0,"0"0"-273"0,0 0-14 16,0 0-45-16,0 0-51 16,15-108 74-16,-15 98-97 15,0 3 1-15,0 7-38 16,0 0-46-16,-11 2-3 15,-11 22-22-15,-5 15 0 16,-4 12 50-16,4 12-38 16,10 1 9-16,5-2 3 15,12-6-18-15,0-11 43 16,14-8-49-16,17-15 0 16,9-10 0-16,5-12 0 15,-1-2 0-15,-1-23-33 16,-12-10-19-16,-9-9 30 15,-13-8-104-15,-9 0 13 0,0 0 64 16,-14 11-50-16,-8 14 69 16,0 18-10-16,2 9-98 15,9 24-168-15,4 11-167 16,7-7-322-16</inkml:trace>
  <inkml:trace contextRef="#ctx0" brushRef="#br0" timeOffset="39317.11">13934 8947 1475 0,'0'0'764'0,"0"0"-752"15,0 0 66-15,-29 124 26 0,6-71 9 16,2-1 76-16,0-4-134 16,7-4-14-16,8-7-41 15,6-10-24-15,0-8-57 16,16-19-139-16,9-11-59 15,-1-15-208-15</inkml:trace>
  <inkml:trace contextRef="#ctx0" brushRef="#br0" timeOffset="39743.75">14237 8696 1674 0,'0'0'185'16,"0"0"-151"-16,-60 129 63 15,18-73 105-15,-3-5-17 16,3-5-7-16,4-13-76 0,11-6-84 16,11-12 20-16,12-8-30 15,4-7-8-15,11 0 59 16,22-10-36-16,14-11-1 16,9-1-22-16,2 3 1 15,0 0 1-15,-5 3-2 16,-1 4 0-16,-5 1 1 15,-5 0 13-15,-7 3-28 16,-8-4-35-16,-9-1-137 16,-9-1 80-16,-9-9-162 15,0-3-45-15,-6-4 68 16,-13 0 245-16,4 3 64 16,1 10 126-16,4 10 87 0,-2 7 11 15,-1 12-217-15,-2 27 23 16,-3 12 22-16,1 9-38 15,5 7-20-15,3 2-58 16,1-4-13-16,8-4 5 16,0-8-181-16,6-12-50 15,11-15-111-15,-1-18-404 0</inkml:trace>
  <inkml:trace contextRef="#ctx0" brushRef="#br0" timeOffset="39944.25">14860 8340 2009 0,'0'0'345'15,"0"0"-278"-15,-95 157-9 16,53-72 56-16,7 9-2 16,12 0 70-16,17-4-128 15,6-3-54-15,0-9-24 16,37 1-142-16,-1-21-90 15,-1-24-345-15</inkml:trace>
  <inkml:trace contextRef="#ctx0" brushRef="#br0" timeOffset="42062.78">15379 8749 631 0,'0'0'1013'16,"0"0"-751"-16,0 0-146 16,0 0 131-16,0 0-67 15,0 0-26-15,0 0-11 16,2-25-82-16,-2 9 2 15,0-7-20-15,0-5-43 16,0-9 71-16,13-5-71 16,14-2-6-16,6 2 4 15,5 8-49-15,0 8 39 16,-9 12 5-16,-9 14-51 16,-14 2 32-16,-6 31-45 15,-17 20 71-15,-30 15 25 16,-16 12 14-16,-10 2 0 15,-7-3-39-15,0-17 24 16,8-14-8-16,12-16-16 0,14-13-16 16,12-12 16-1,12-7-30-15,15 0 29 0,7-22-32 16,11-7-69-16,25 4 58 16,9 1-37-16,5 13 56 15,6 8-24-15,0 3-67 16,15 17-115-16,-13 4-145 15,-13-5-406-15</inkml:trace>
  <inkml:trace contextRef="#ctx0" brushRef="#br0" timeOffset="42215.02">15655 8855 702 0,'0'0'1535'0,"0"0"-1038"15,0 0-447-15,0 0-29 16,113-8-21-16,-68 14-12 15,5 8-10-15,16 2-103 16,-12-6-215-16,-8-4-885 0</inkml:trace>
  <inkml:trace contextRef="#ctx0" brushRef="#br0" timeOffset="43782.81">16631 8753 1551 0,'0'0'396'0,"0"0"-210"16,0 0-75-1,0 0 22-15,0 0 32 0,0 0-135 16,0 0 19-16,0-41-21 16,0 15-26-16,0-6 2 15,15-4-4-15,8 0-28 16,4-1 7-16,4 3 23 15,-4 9-4-15,-5 9-4 16,-6 14 6-16,-10 2-15 16,-6 22 2-16,0 20 13 15,-31 18 22-15,-18 12-8 16,-15 7 14-16,-8-3-28 16,-1-12 1-16,6-15 7 15,9-16-8-15,11-15-20 16,11-16-6-16,14-2 35 0,11-18-9 15,11-12 0-15,2-6 10 16,29-2 3 0,13 6-7-16,12 10-6 0,5 12 18 15,3 10-10-15,2 0-16 16,-4 24-20-16,-4 2-107 16,6-1-79-16,-15-6-175 15,-14-11-1255-15</inkml:trace>
  <inkml:trace contextRef="#ctx0" brushRef="#br0" timeOffset="43959.71">16966 8837 1692 0,'0'0'634'15,"0"0"-606"1,0 0-3-16,0 0-25 0,-31 120 115 16,14-74-52-16,5 1-24 15,5-5-39-15,5-8-9 16,2-4-49-16,0-10-56 15,19-19-95-15,4-1-7 16,2 0-388-16</inkml:trace>
  <inkml:trace contextRef="#ctx0" brushRef="#br0" timeOffset="44443.28">17402 8550 1787 0,'0'0'301'15,"0"0"-221"-15,-102 121-3 16,55-63 120-16,3 0-67 16,4-10-22-16,13-9-41 15,7-12-45-15,11-10 12 16,5-8-34-16,4-6 12 15,0-3 41-15,8 0-47 16,17-3 20-16,13-11-17 16,4-2 0-16,7 2-5 15,3 3-4-15,-4 2 0 16,1 3-7-16,0 2 7 16,-6 2-17-16,-8 0-15 0,-6 0-45 15,-8-5 37-15,-8 0-52 16,-9-10-1-16,-4-2 87 15,0-3-121-15,-6-2 79 16,-7 6 48-16,-3 7 68 16,0 11 32-16,0 0-87 15,-4 31-4-15,1 10 133 16,-2 8-109-16,6 5 23 16,3-2-47-16,6-6-1 15,6-5-16-15,0-9-62 16,0-10-98-16,15-20-6 0,5-2-214 15,-4-7-608-15</inkml:trace>
  <inkml:trace contextRef="#ctx0" brushRef="#br0" timeOffset="44641.86">17927 8407 1980 0,'0'0'315'16,"0"0"-198"-16,42 109-65 15,-40-35 27-15,-2 12 73 16,-18 8-3-16,-13-4 1 16,-5-1-140-16,3-9 1 15,6-12-22-15,7-11-97 16,17-17-102-16,3-16-172 16,0-18-455-16</inkml:trace>
  <inkml:trace contextRef="#ctx0" brushRef="#br0" timeOffset="45283.09">18278 8020 1084 0,'0'0'364'0,"0"0"-232"16,0 0-5-16,0 0 3 15,0 0 27-15,0 0-17 16,0 0-78-16,-8 0 43 0,6 0-78 16,2-5 32-16,0 1 27 15,-3 0-52-15,3 3 15 16,0-2-49-16,0 3 20 15,0 0 30-15,0 0-50 16,0-3 8-16,0 3 25 16,0-1 1-16,7-1 20 15,8-2-54-15,10 4 25 16,2 0-34-16,-3 0 9 16,-9 22-1-16,-9 8 1 15,-6 10 0-15,-23 6 69 16,-12 2 5-16,-6-1-42 15,5-10 56-15,12-9-87 16,11-9 18-16,11-7-12 0,2-6-6 16,0-2 10-16,22 1-11 15,9 0 1-15,7 0-22 16,6-1-7-16,1 3-127 16,7 9-151-16,-12-2-274 15,-11 0-337-15</inkml:trace>
  <inkml:trace contextRef="#ctx0" brushRef="#br0" timeOffset="45624.97">18511 8805 1813 0,'0'0'629'16,"0"0"-467"-16,0 0 60 15,0 0-97-15,0 0-56 16,0 0 25-16,0 0-88 0,124-23-3 15,-70 20-3 1,4 1-32-16,-1-2 31 0,-1 1-122 16,-4-6-114-16,-5-13-1 15,-16 0-289-15,-11-5-445 0</inkml:trace>
  <inkml:trace contextRef="#ctx0" brushRef="#br0" timeOffset="45776.61">18847 8497 2205 0,'0'0'472'16,"0"0"-450"-16,0 0-1 16,-85 145-14-16,56-80 50 15,0 7-45-15,2 2-24 16,0 3-12-16,-4 8-213 16,4-17-149-16,8-18-583 0</inkml:trace>
  <inkml:trace contextRef="#ctx0" brushRef="#br0" timeOffset="47229.75">19888 8615 810 0,'0'0'319'0,"0"0"-131"16,0 0 97-16,0 0-93 16,0 0-13-16,-21-109-22 15,15 95-86-15,-3 2-31 16,3 2 106-16,-1 5-51 16,-4 5-16-16,-7 0-55 15,-6 23-9-15,-10 17 3 16,-1 14 55-16,1 11-30 15,10 0 70-15,8-2-99 16,11-10 13-16,5-12-7 16,5-11-18-16,19-10 32 15,10-9-34-15,6-11 11 16,5 0-16-16,-3-23 5 16,-5-12-31-16,-8-12-32 0,-10-8-19 15,-9-7 9-15,-7 3-24 16,-3 6 97-16,0 14-24 15,0 13 24-15,0 15-1 16,-3 11-125-16,3 20-531 16,0 12 393-16,0-1-1076 0</inkml:trace>
  <inkml:trace contextRef="#ctx0" brushRef="#br0" timeOffset="47402.03">20058 8944 1475 0,'0'0'566'15,"0"0"-343"-15,-23 120 8 16,3-60-85-16,0-2-52 0,4-5-6 16,5-6-79-16,5-10-3 15,6-5-12-15,0-6-66 16,0-9-89-16,29-17-108 16,-3 0-122-16,1-6-665 0</inkml:trace>
  <inkml:trace contextRef="#ctx0" brushRef="#br0" timeOffset="48068.82">20519 8590 1463 0,'0'0'477'0,"0"0"-335"15,0 0-25-15,0 0 99 16,0 0-85-16,0 0-6 16,0 0-21-16,-58-100-62 15,58 66-21-15,22-2-21 16,7 4-21-16,3 5-2 16,-1 12 4-16,-4 13 1 15,-8 2-21-15,-9 28-35 0,-10 22 74 16,-27 30 10-16,-20 2 1 15,-20 7 98-15,-8-4-84 16,9-22-6-16,4-7-5 16,18-18-13-16,19-16 21 15,14-12-22-15,11-6 0 16,2-4 54-16,29 0-53 16,14 0 20-16,13 0-21 15,8 0 0-15,4 0-17 16,-1-4-116-16,18-13-144 15,-20 2-190-15,-11-3-1299 0</inkml:trace>
  <inkml:trace contextRef="#ctx0" brushRef="#br0" timeOffset="48363.5">21169 8170 1987 0,'0'0'333'0,"0"0"-333"16,0 0-18-16,0 0 18 0,-131 172 162 15,87-56-45-15,10-2-2 16,14-8-12-16,14-19-96 15,6-27 16-15,0 1-23 16,19 2-11-16,10-13-10 16,25-6-153-16,-5-12-159 15,-7-13-450-15</inkml:trace>
  <inkml:trace contextRef="#ctx0" brushRef="#br0" timeOffset="54707.68">21576 8518 568 0,'0'0'790'16,"0"0"-537"-16,0 0-81 15,0 0-8-15,13-120 50 16,-11 91 23-16,2 0-129 0,1 3-11 16,-2 3 51-16,1 7-110 15,-2 8 19-15,-2 4-3 16,0 4-53-16,0 11-1 15,-16 29-17-15,-17 32 17 16,-3 6 101-16,-6 15-79 16,-1-1 30-16,8-17-31 15,-1 2-13-15,3-15 25 16,6-16-33-16,5-14 0 16,9-12-18-16,3-10 18 15,6-3-26-15,-1-7 13 16,3 0 13-16,2-7 4 15,0-17-4-15,0-5-40 0,11-10 18 16,16 0-1-16,4 8 17 16,2 4-9-1,0 15 15-15,0 5-9 16,-2 5 9-16,5 2 0 0,-1 0-22 16,1 0 22-16,-5 0-32 15,-2 0-35-15,-5 0-18 16,-3-3 55-16,-6-12-55 15,-3-4 24-15,-4-5 15 16,-3 2-21-16,-1 3 47 16,-4 2 6-16,0 10 14 15,0 7 51-15,0 0-51 0,0 19 0 16,-9 22 53-16,-7 11 23 16,1 8 2-16,1 2-52 15,6-6-25-15,3-5-1 16,5-10-68-16,0-7-66 15,15-7-108-15,4-11-135 16,1-13-1279-16</inkml:trace>
  <inkml:trace contextRef="#ctx0" brushRef="#br0" timeOffset="54849.83">21952 8797 2038 0,'0'0'573'16,"0"0"-512"-16,0 0-46 0,143-27-9 15,-89 27-6 1,1 0-10-16,25 7-139 0,-15 7-186 16,-7-6-278-16</inkml:trace>
  <inkml:trace contextRef="#ctx0" brushRef="#br0" timeOffset="55628.88">22786 8504 1531 0,'0'0'384'15,"0"0"-185"-15,0 0 1 16,0 0 21-16,0 0-61 16,0 0-75-16,0 0-61 15,-47-5 60-15,43 0-84 16,2 1 13-16,2-1 2 0,0-4-9 15,0 3-6-15,0 0-6 16,0 2 6-16,0 2-18 16,0 2 18-16,-3 0-39 15,1 0-1-15,-2 0-18 16,2 0 10-16,-4 0 17 16,4 0 31-16,2 0-6 15,0 0 25-15,0 0-19 16,0 0 1-16,0-5-1 15,0-12-28-15,0-7-90 16,2-2 63-16,10 1 24 0,-1 8-3 16,0 3 28-1,-4 7 6-15,0 7 0 16,-5 0 11-16,-2 14-11 0,0 17 0 16,-7 8 83-16,-13 4-31 15,-3-3 19-15,4-4-48 16,-1-10-14-16,7-9 20 15,1-8-29-15,3-7-19 16,1-2 4-16,-2 0-46 16,4-14-7-16,1-12-7 15,5-10-73-15,0-8 45 16,23-4-67-16,4 1-5 0,6 7 163 16,-4 15 12-1,-2 14 111-15,-10 11-56 0,-8 12 9 16,-9 27 27-16,0 13-14 15,-17 12 80-15,-19 6 2 16,-7 0-74-16,-3 0 18 16,-1-7-60-1,2-13-27-15,3-10 8 0,6-14-24 16,5-11-13-16,8-6-1 16,8-6 8-16,7-3 6 15,8 0 14-15,0-7-8 16,10-3 37-16,19 0-43 15,5 4 0-15,8 6-12 16,7 0 18-16,3 0-12 16,-2 10 2-16,2 1-41 0,-3 1-54 15,7-7-115-15,-14-3-72 16,-11-2-265-16</inkml:trace>
  <inkml:trace contextRef="#ctx0" brushRef="#br0" timeOffset="55808.12">23011 8689 1810 0,'0'0'623'0,"0"0"-617"16,0 0 41-16,0 0-47 15,0 0 77-15,-18 127 8 16,7-78-19-16,2-3-65 16,3-4-1-16,6-5-71 15,0-8-79-15,15-19-42 16,10-5-199-16,4-5-1170 0</inkml:trace>
  <inkml:trace contextRef="#ctx0" brushRef="#br0" timeOffset="56266.98">23426 8478 1918 0,'0'0'270'15,"0"0"-245"-15,0 0 96 16,-52 140 87-16,23-76-28 15,0-2-75-15,0-1-25 16,7-9-65-16,0-12-6 0,4-10 23 16,5-10-32-1,1-8-23-15,6-7-16 16,4-5 39-16,2 0-13 16,0-13-8-16,10-8-60 0,17-6 80 15,9 3-54-15,7 5 41 16,1 8 7-16,3 2 7 15,-1 8 9-15,2 1-9 16,-6 0 0-16,-2-2-24 16,-6-2-38-16,-7-6-78 15,-10-6-7-15,-7-6-116 16,-8-7-2-16,-2-3 90 16,0 1 175-16,0 4 121 15,0 8 102-15,-2 8 147 16,-2 10-145-16,0 1-152 0,-2 12-52 15,-3 19 54-15,-3 13-7 16,4 9 22-16,1 0-89 16,3 2 28-1,4-6-29-15,0-3-56 0,0-9-28 16,4-11-189-16,9-11-205 16,-1-14-519-16</inkml:trace>
  <inkml:trace contextRef="#ctx0" brushRef="#br0" timeOffset="56464.74">24201 8418 2246 0,'0'0'226'16,"0"0"-126"-16,47 148-66 0,-40-67 78 15,-7 5 6-15,0 4-51 16,-15-6-46-16,-6-3-21 15,-3-12-79-15,-12-2-87 16,7-22-152-16,7-18-340 0</inkml:trace>
  <inkml:trace contextRef="#ctx0" brushRef="#br0" timeOffset="56922.99">24652 7854 770 0,'0'0'941'16,"0"0"-756"-16,0 0-82 15,0 0-18-15,0 0 77 16,0 0 10-16,0 0-96 16,-29-44-4-16,29 44-33 15,8 0-9-15,6 0 50 0,1 22-74 16,-5 13 0-16,-10 12 12 15,-2 11 5-15,-35 9 51 16,-5-5 10-16,-5-4-48 16,9-14 64-16,12-12-99 15,13-11-1-15,13-12 0 16,0-2-25-16,22-5 13 16,16-1 1-16,13-1-74 15,31-1-60-15,-12-13-165 16,-10-3-570-16</inkml:trace>
  <inkml:trace contextRef="#ctx0" brushRef="#br0" timeOffset="57184.21">24966 8678 1672 0,'0'0'888'15,"0"0"-728"-15,0 0-138 16,0 0 68-16,0 0-51 0,114 4-39 16,-67-4 0-1,1 0-11-15,-3 0-99 0,-1-28-120 16,-12 1-301-16,-12-8-1154 15</inkml:trace>
  <inkml:trace contextRef="#ctx0" brushRef="#br0" timeOffset="57311.32">25218 8424 2068 0,'0'0'343'0,"0"0"-273"16,0 0-6-16,-89 148-11 15,62-80 19-15,0 9-68 16,-8 29-4-16,8-18-158 15,6-18-417-15</inkml:trace>
  <inkml:trace contextRef="#ctx0" brushRef="#br0" timeOffset="58475.96">25996 8460 1527 0,'0'0'302'0,"0"0"-2"16,0 0-80-16,0 0-61 16,0 0 49-16,0 0-94 15,0 0-57-15,-26-96-57 0,-3 124 0 16,-10 16 17-16,-1 14 3 15,7 12 17-15,8 2 35 16,14-5-56-16,11-9 2 16,0-14-12-16,18-14-6 15,15-12 30-15,8-11-30 16,3-7-11-16,1-11 10 16,-3-23-53-16,-4-11 15 15,-9-10-35-15,-7-8-6 16,-11 1 39-16,-4 6 7 15,-4 12 34-15,-3 16-18 16,0 14-10-16,-3 14-143 0,-8 17-508 16,2 8 69-16</inkml:trace>
  <inkml:trace contextRef="#ctx0" brushRef="#br0" timeOffset="58648.65">26268 8877 770 0,'0'0'1230'0,"0"0"-1122"16,-36 108 66-16,-2-52-26 16,-1 2-36-16,-2-3 22 15,7-6-115-15,10-12-19 16,11-5-65-16,13-11-119 16,2-9-96-16,16-12-230 0</inkml:trace>
  <inkml:trace contextRef="#ctx0" brushRef="#br0" timeOffset="58880.01">26504 8814 1785 0,'0'0'344'0,"67"-114"-227"0,-24 36-66 16,1-12-5-16,-1-1 9 16,-6 6-25-16,-5 11-29 15,-8 13 96-15,-9 19 24 16,-8 24 7-16,-7 18-89 15,0 14-39-15,-15 53-27 16,-14 35 21-16,4 32 12 16,2 10 25-16,15-26-31 15,6-30-21-15,2-15-96 0,0-25-144 16,0-9-275-16</inkml:trace>
  <inkml:trace contextRef="#ctx0" brushRef="#br0" timeOffset="59316.13">27572 8069 2093 0,'0'0'0'16,"0"0"-110"-16,0 0 110 15,-161 142 222-15,97-28 29 16,10 25-74-16,17-9-68 16,20-26-13-16,17-32-74 15,0-27 2-15,17 3-24 0,9 4-21 16,30 4-57-16,-7-14-184 15,-4-19-348-15</inkml:trace>
  <inkml:trace contextRef="#ctx0" brushRef="#br0" timeOffset="60395.16">27895 8390 1030 0,'0'0'730'0,"0"0"-524"16,0 0-31-16,0 0-110 16,0 0 37-16,0 0 0 15,0 0-23-15,7-67-32 16,-12 77-47-16,-15 22 0 16,-9 19 61-16,-7 13 12 15,-3 8 32-15,1-2-56 16,5-7-1-16,8-13 7 15,7-15-55-15,9-12 1 16,7-11 30-16,2-10-30 0,0-2-2 16,17 0-7-16,17-20-25 15,11-9 24-15,6-5-122 16,2 0 0-16,-6 7 83 16,-7 9-2-16,-11 13 49 15,-13 5-25-15,-12 23 16 16,-4 14 10-16,-2 12 13 15,-20 3 56-15,-7-4 23 16,0-4-59-16,2-12 12 16,2-8-37-16,6-8-8 15,3-5-9-15,3-9-74 16,-1-2-28-16,-8-19-107 0,2-10-334 16,5-12-477-16</inkml:trace>
  <inkml:trace contextRef="#ctx0" brushRef="#br0" timeOffset="60527.68">27908 8368 1980 0,'0'0'496'16,"0"0"-397"-16,128-43-11 15,-75 36-77-15,-2 7-11 16,-1 0 0-16,12 33-81 16,-13-2-112-16,-6-3-202 0</inkml:trace>
  <inkml:trace contextRef="#ctx0" brushRef="#br0" timeOffset="60692.85">28446 8564 2170 0,'0'0'539'0,"0"0"-424"16,0 0-107-16,0 0 7 15,0 0-6-15,131 5-9 16,-46 4-142-16,-13-1-170 15,-10-4-519-15</inkml:trace>
  <inkml:trace contextRef="#ctx0" brushRef="#br0" timeOffset="61089.71">29088 8365 1371 0,'0'0'542'0,"0"0"-538"0,0 0 32 16,0 0-3-16,0 0 163 16,0 0-92-16,0 0-61 15,-82 35-17-15,74-33-25 16,4-2 34-16,4 0-24 16,0 0-9-16,0-4 55 15,9-11-57-15,7 1-22 16,2 3-7-16,1 2 29 15,-3 9 6-15,-5 2-6 16,-9 25 0-16,-2 15 54 16,-24 12-38-16,-25 12 84 15,-13 7 7-15,-8-4-4 16,6-7-18-16,11-13-25 16,14-17-60-16,20-12 42 15,13-8-33-15,6-6-4 0,6 3-4 16,25-2 12-16,11 0-13 15,12-2-24-15,37-5-119 16,-11-5-45-16,-8-14-408 0</inkml:trace>
  <inkml:trace contextRef="#ctx0" brushRef="#br0" timeOffset="61261.61">29241 8708 1594 0,'0'0'829'0,"0"0"-765"16,0 0-9-16,-79 127 25 15,50-81 23-15,4-2 37 16,5-2-122-16,4-3 13 16,5-6-31-16,6-3-54 15,5-5-50-15,0-15-132 16,9-6-118-16,9-4-290 0</inkml:trace>
  <inkml:trace contextRef="#ctx0" brushRef="#br0" timeOffset="61703.68">29587 8444 1652 0,'0'0'447'0,"0"0"-369"16,0 0-78-16,-72 114 186 16,30-55 10-16,-3 5-38 15,3-6-58-15,5-4-23 16,8-14-65-16,6-10-10 15,10-12 1-15,6-10 7 16,7-4-19-16,0-4 9 16,0 0 0-16,14 0-4 15,15 0 4-15,8-7-18 16,13 0-34-16,4 2-14 16,3-2 45-16,1 0-34 15,-2 2-115-15,-9-3 16 16,-10-4-78-16,-12-7-41 0,-14-4-122 15,-11-3 75 1,0-1 320-16,-4 4 266 0,-12 2 57 16,0 10-13-16,-2 8-51 15,-1 3-105-15,-6 16-58 16,-2 19-33-16,0 11 64 16,0 6-68-16,6 3-50 15,5-4 53-15,3-3-62 16,8-4-1-16,2-5-25 15,3-1-126-15,5-13-107 16,11-11-274-16</inkml:trace>
  <inkml:trace contextRef="#ctx0" brushRef="#br0" timeOffset="61913.49">30138 8404 1998 0,'0'0'145'0,"0"0"-67"16,11 172-13-16,-11-85 105 15,-2 6 48-15,-16 0-95 16,-4-3-52-16,-5-2-71 16,-2-7-54-16,-18-5-51 15,7-20-195-15,6-26-430 0</inkml:trace>
  <inkml:trace contextRef="#ctx0" brushRef="#br0" timeOffset="62605.62">30570 7957 1423 0,'0'0'293'0,"0"0"-213"15,0 0 79-15,0 0 50 16,0 0-119-16,0 0-26 16,0 0-26-16,-2 0 12 15,2 0 34-15,0-3-35 16,0-1-9-16,0 3 46 16,0-1-55-16,0 2 31 15,0 0-45-15,0 0-16 16,0 0-2-16,0 0-2 0,0 0-3 15,0 0-15-15,0 0 12 16,0 0 3 0,0 0-1-16,0 0 7 0,0 0-11 15,0 0 11-15,0 0 0 16,0 0 15-16,0-2-13 16,0-3 22-16,0 4-6 15,0-3-12-15,0 1 8 16,0 2-14-16,4 1-28 15,8 0 13-15,3 4-18 16,1 14 32-16,-1 10-13 16,-8 4 14-16,-7 8 59 15,-13 6-28-15,-25 0 16 16,-11 3 45-16,-5-8-50 16,2-2 3-16,15-13-36 0,15-8-9 15,10-8 9 1,12-8-8-16,0-2-1 0,17 0 0 15,16 0-3-15,15 0 1 16,13-10-70-16,26-4-159 16,-15-1-346-16,-12 6-719 0</inkml:trace>
  <inkml:trace contextRef="#ctx0" brushRef="#br0" timeOffset="64180.21">6901 10210 798 0,'0'0'266'16,"0"0"-56"-16,0 0 6 15,0 0-47-15,0 0-10 16,0 0 2-16,0 0-9 16,-36-34 45-16,32 29-89 15,2-2 24-15,-3 3-21 16,5 3-28-16,0-2 11 0,0 3-33 15,0-2-47-15,0 2 56 16,0 0-68-16,7-2 4 16,13-1 0-16,14-2-5 15,10-1 17-15,7 3-18 16,5-4 0-16,-2 3-24 16,-4 4-22-16,-4 0-78 15,-9 0-115-15,-16 11-98 16,-13 3-252-16,-8-4-398 0</inkml:trace>
  <inkml:trace contextRef="#ctx0" brushRef="#br0" timeOffset="64330.89">6767 10372 1759 0,'0'0'643'0,"0"0"-469"0,0 0-106 15,0 0 43 1,129-9-22-16,-55 3-75 0,8 2-14 15,30 4-45-15,-18 0-234 16,-18 0-353-16</inkml:trace>
  <inkml:trace contextRef="#ctx0" brushRef="#br0" timeOffset="112988.45">7893 10465 712 0,'0'0'389'15,"0"0"-169"-15,0 0-80 16,0 0 63-16,0 0-24 16,0 0-26-16,2 0 40 15,-2 0-98-15,0 0 0 16,0 0 87-16,0-1-91 15,0-2-12-15,0 1 0 16,0 0-55-16,0 2 93 16,0 0-117-16,0 0 15 0,0 0 37 15,0-2-44-15,0 2-4 16,7-4 2-16,9-3 34 16,10-7-10-16,14-7-30 15,12-9 0-15,12-9-30 16,5-7 30-16,2-5-46 15,1-3-21-15,-5-4-127 16,-7-1 91-16,-11 3-88 16,-9 2 16-16,-9 6 119 15,-8 6-12-15,-10 10 68 16,-4 7 25-16,-4 10 9 16,-5 8 153-16,0 5-104 0,0 2-74 15,0 7 3-15,0 20 15 16,0 17-27-16,-10 13 71 15,0 14-61-15,-1 4 46 16,1 5-56-16,1 3-84 16,7 13 26-16,2-22-252 15,0-18-275-15</inkml:trace>
  <inkml:trace contextRef="#ctx0" brushRef="#br0" timeOffset="113190.46">8782 10393 1448 0,'0'0'856'0,"0"0"-856"16,0 0 65-16,0 0 4 16,-13 124-34-16,-7-77 5 0,-3 3 24 15,2 2-64-15,-4 0-84 16,-8 4-130-16,4-14-337 15,6-12-787-15</inkml:trace>
  <inkml:trace contextRef="#ctx0" brushRef="#br0" timeOffset="114435.64">9228 10043 926 0,'0'0'174'0,"0"0"-12"16,0 0 41-16,0 0-23 15,0 0-52-15,0 0-57 0,0 0 99 16,0-11-119-16,0 10-17 15,0 1 35-15,0 0-54 16,2 0 5-16,-2 0-11 16,0 0 6-16,0 0 97 15,0-3-100-15,0 3 10 16,0-2 63-16,0-2-55 16,0 2 41-16,0-2-58 15,0 2 1-15,0 2 90 16,0 0-104-16,0 0 0 15,-13 0 1-15,-7 4 10 16,-3 14-11-16,-1 6 0 16,2 10 0-16,8 7 49 15,12 5-48-15,2 2 11 16,4 0 64-16,21-2-43 16,4-4 22-16,4-8-55 15,-3-8 23-15,-4-4-7 0,-7-8-16 16,-9-2 0-16,-7-6-19 15,-3 0 11-15,-3 2-16 16,-21 1-25-16,-10 0 42 16,-1-5-44-16,-1-4 40 15,7-2-57-15,15-22 39 16,14-10-60-16,5-12 46 16,31-10-6-16,10-6 49 15,6-3-37-15,0 1 37 16,-6 3 0-16,-8 8 15 15,-12 9-2-15,-12 10 61 0,-9 10-2 16,-5 12-44-16,0 8 69 16,-21 4-97-16,-1 0-42 15,0 9 41 1,4 8-56-16,11 3 6 0,7 1-74 16,3-2 9-16,23-1 78 15,12-6 24-15,12-3-27 16,2-9 5-16,4 0 29 15,0-7 5-15,-7-9 3 16,-9 4-1-16,-13 3 145 16,-12 9-133-16,-15 5-3 15,0 29 25-15,-17 17-12 0,-21 14 124 16,-11 8-74-16,-7-1-71 16,2-6 72-16,10-13-73 15,9-16 0-15,10-11 9 16,14-9 12-16,9-10-33 15,2-5 12-15,11-2 0 16,18 0-13-16,11 0 13 16,7-4 0-16,1-6 3 15,4 0 16-15,-3 0-10 16,0 4-9-16,-4 3 0 16,-5-2-46-16,-3 3 22 15,-1 0-79-15,-2 0-16 16,0-10-130-16,-8 0 24 15,-8-2-361-15</inkml:trace>
  <inkml:trace contextRef="#ctx0" brushRef="#br0" timeOffset="114608.55">9955 10193 1234 0,'0'0'710'16,"0"0"-577"-16,0 0-45 15,-67 106 110-15,45-45-46 16,-1 9-14-16,4 2-77 15,1 1-53-15,1 4 38 16,2-3-46-16,2-2-58 16,-1 15-116-16,6-22-208 15,1-14-227-15</inkml:trace>
  <inkml:trace contextRef="#ctx0" brushRef="#br0" timeOffset="115053.37">10283 10488 1242 0,'0'0'577'0,"0"0"-467"16,0 0-100-16,0 0 125 15,0 0-74-15,0 0 19 16,0 0 21-16,44 2-82 16,-26-2 52-16,-3-5-71 15,-3-7 10-15,-8 0 44 16,-4 2-38-16,0 3 33 0,-4 2-12 16,-12 5-4-1,-1 0-66-15,-6 16 18 0,3 10-228 16,7-4-119-16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9-30T07:25:20.009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25060 1135 1132 0,'0'0'300'0,"0"0"-204"16,0 0-71-16,0 0 20 0,0 0 70 15,0 0-7 1,2-4-30-16,0 4-36 0,-2 0-17 16,3 0-4-16,-3 0 2 0,0 0-1 15,0 0-22 1,2 0 7-16,2 0-7 0,0 5 0 15,3 18-1 1,0 5 1-16,0 11 9 0,1 8 16 16,-1 7 14-1,0 12 1-15,4 26 13 16,4 43-6-16,8 58-7 16,4 28 5-16,-3 13-8 0,-1-9-9 15,-8-21 0-15,-1 2 3 16,-3 4-4-16,-1 5 10 15,0 0-16-15,-1-1-9 16,-3-11 0-16,-4-18 3 16,5-21 6-16,0-22 4 15,4-11-7-15,0-10-5 16,-2-22-1-16,0-19-1 16,-2-21-10-16,1-12 0 0,2 4 1 15,1-5-2 1,3 0-15-16,-2-11-50 0,1-12-66 15,-1-23-117 1,-3 0-144-16,-5-19-677 0</inkml:trace>
  <inkml:trace contextRef="#ctx0" brushRef="#br0" timeOffset="705.19">23314 3689 1431 0,'0'0'300'0,"0"0"-221"15,0 0-70-15,0 0 1 0,0 0 44 16,0 0 5 0,123 2-20-16,-69 3-17 0,8-2 6 15,13-1 17 1,26-2 17-16,35 0-3 0,38 0-10 16,19-12 24-16,15-4-20 15,6 0-29-15,0-2-11 16,18 0-7-16,17-2 1 15,17 0-6-15,15-1 5 16,15 2 3-16,20-2 10 16,21 1-10-16,15 5 3 15,10 3 12-15,-1 4-11 16,-7-1-1-16,-17 4-12 0,-21-1 0 16,-25 3 0-1,-29 2 1-15,-21 1 16 16,-27 0 12-16,-18 0 19 15,-25 0 0-15,-21 0-4 16,-34 0-27-16,-29 0-10 16,-22 0-7-16,-12-2 6 15,5-2-5-15,5-4-1 16,-3 2-13-16,-14-2-30 0,-10 2-42 16,-16-3-58-16,-6 3-144 15,-14-2-496-15</inkml:trace>
  <inkml:trace contextRef="#ctx0" brushRef="#br0" timeOffset="6209.96">27262 3442 834 0,'0'0'379'15,"0"0"-220"-15,0 0-54 0,0 0 5 16,0 0 8-1,0 0-33-15,9 0-16 0,-9 0 1 16,2 0 20 0,-2 0 15-16,0 0-18 0,0 0-14 15,0 0-8 1,0 0-33-16,0 0-8 0,0 0-6 16,0 0-17-16,0 0 8 0,0 0-1 15,0 5-8 1,-5-1 10-16,-1 1-1 0,2 4 3 15,-1-3-3 1,1-2 3-16,4 0-11 0,0 0 1 16,0-4-1-1,0 2 0-15,0-2-1 0,0 0-7 16,0 0 0-16,0 0 5 16,0 0 1-16,0 0 1 15,0 0 0-15,0 0 6 16,0 0 2-16,0-4 5 15,0-1 8-15,0 4 25 16,-4-1 19-16,-6 2-26 16,-1 0-31-16,-5 0-8 15,-1 0-8-15,-3 8-5 0,1 8-1 16,4 1 14-16,5 3 0 16,2-5 0-1,8-1-1-15,0-2-13 16,0-4 8-16,12 1 6 15,7-6 0-15,6-3 6 16,0 0-5-16,4 0 8 0,-2-8-8 16,-3-10 1-1,-4-2-2-15,-4 0-6 16,-8 0 4-16,-5 4 4 0,-3 2 1 0,0 3 3 16,-9 5 25-1,-9-1-13-15,-6 1-17 16,1 6 8-16,1 0 2 15,7 0-10-15,3 0-1 16,8 0 0-16,4 0-1 16,0 0-23-16,0 0-28 15,10 0-28-15,11 0 52 0,-1 0 22 16,-3 0-21 0,0 0-15-16,-11 0-17 15,-6-2-58-15,0-6-163 0,0-1-898 0</inkml:trace>
  <inkml:trace contextRef="#ctx0" brushRef="#br0" timeOffset="8989.99">26999 1627 624 0,'0'0'231'16,"0"0"-101"-16,0 0-21 15,0 0-21-15,0 0-10 16,0 0 2-16,0 0-12 0,0-17-17 16,0 15 7-16,0 2 18 15,0-2-17 1,0 2-6-16,0 0 2 0,0 0 2 16,0 0-11-16,0 0-10 15,0 0-1-15,0 0-11 16,0-2-12-16,0 2-2 15,0 0 8-15,0 0 12 16,0 0 1-16,0 0 6 16,0 0-2-16,0 0-11 15,0 0-16-15,0 0-8 16,0 0-26-16,0 0-56 0,0 0-32 16,0 0 8-1,0 0 29-15,0 0 43 0,0 0 23 16,0 0 10-1,0 0 1-15,0 0 21 16,0 0 17-16,0 0-18 16,0 0-20-16,0 0-12 0,0 0-8 15,0 0 10 1,0 0 9-16,0 0 1 0,0 0 16 16,0-3 22-16,0 3 6 15,0 0-22-15,0 0-22 16,5 0-32-16,1 0-56 0,7 0-100 15,-3 0-151 1,1 0-165-16</inkml:trace>
  <inkml:trace contextRef="#ctx0" brushRef="#br0" timeOffset="10389.79">27249 1538 895 0,'0'0'365'16,"0"0"-110"-16,0 0-74 16,0 0-60-16,0 0-30 0,0 0-31 15,0 0-21 1,0-12-19-16,0 12-18 0,0 0-2 15,0 0-29 1,0 0-18-16,0 0 7 0,0 0 21 16,0 0 9-1,0 0 9-15,0 0 1 0,0 0 6 16,0 0 32-16,0 0 2 0,0 0-1 16,0 0 1-1,0-3 18-15,0 1 10 0,-2-1 5 16,0 1 11-1,2 2-1-15,-3 0-22 16,3 0-29-16,-3 0-17 16,1 0-7-16,-4 0-8 0,-1 0 2 15,-4 7 7 1,-2 8-2-16,0-1-6 0,-3 3 15 16,3 0-2-16,-3 1 8 15,5 0 8-15,-3-1-11 16,5 3-2-16,1-3-8 15,0-1-2 1,0 0-5-16,1 0-1 0,-2 3 9 16,0 1 2-1,-2-3 2-15,-2 4-7 0,1 1 5 16,-1-3-10-16,-3 3 11 0,3 0-13 16,-5 2 9-1,3 1 3-15,-3-1 0 16,3-2-11-16,1-1 1 15,1-2-1-15,1-3 0 16,-1 4 1-16,-3 0-2 16,1 0 2-16,1 1 5 0,1-6-6 15,0 2-1-15,-1-1 1 16,1 2 1-16,-3-1-1 16,3 2-1-16,-3 0 6 15,3-1-6-15,-1-2-1 16,1 0 0-16,-1 2 1 15,1-1 1-15,-2 1 0 16,-1 3-1-16,0-2 0 16,-1 1 1-16,-1 2-1 15,3-2 0-15,-4 0 0 16,2-2 0-16,-3 2 0 0,1-2 0 16,0 3 0-1,-3-3 5-15,1-1-5 0,4-1 0 16,-1 1 0-1,-3-2 1-15,4 2-1 0,-3-1 0 16,-2 2 1 0,-1-1-1-16,-1 2 1 0,-1 1-1 15,-4-1 0-15,-2 2 1 16,2-1-1-16,-2-2 0 16,-1 3 0-16,3-4 1 0,3 4-1 15,-1-4 1 1,5-2 0-16,2 2-1 0,5-4 0 15,-1 1 1 1,3-2-1-16,-1-1-5 0,1 2 5 16,-1 1 1-1,1-1 0-15,-1 0 0 0,1-1 0 16,-1-2-1-16,3 0 1 16,1 0-1-16,0-3 0 15,-1 4 0-15,0-3 0 16,2 2 0-16,-2 0 0 15,-2 0 0-15,1 2 0 16,-3 0 0 0,1 0 0-16,1 0 0 0,-1 2-1 15,1 0 1-15,0 0 0 16,0 0-6-16,2 1 6 16,-3 0-1-16,3-1-4 0,2 2 5 15,-2-2-1 1,2 0 1-16,0 0 0 0,-2 3-1 15,0 1 1 1,0 0 0-16,-3 3 0 0,1 2 0 16,-3 1 1-1,1-1-1-15,-1 4 0 0,1-1 0 16,-1 2 0-16,3-2 0 0,-1 3-1 16,3-4 1-1,2-4 0-15,2 2 0 0,3-7-1 16,2-2 0-1,-1-4-30-15,3 1-54 0,0-5-61 16,11-6-103 0,10-10-110-16,3-17-832 0</inkml:trace>
  <inkml:trace contextRef="#ctx0" brushRef="#br0" timeOffset="11219.91">27224 1664 618 0,'0'0'306'16,"0"0"-108"-1,0 0-13-15,0 0 55 16,0 0-32-16,0 0-46 15,0 0 1-15,0-8-23 0,0 8-17 16,0 0-48 0,0 0-45-16,0 0-22 0,0 0-8 15,0 0-19 1,0 0-77-16,0 12-33 0,0 5-2 16,0 8-103-16,0-1-41 15,0 10-66-15,-2-6 7 16,0-3-289-16</inkml:trace>
  <inkml:trace contextRef="#ctx0" brushRef="#br0" timeOffset="11400.32">27197 1923 715 0,'0'0'266'0,"0"0"-8"15,0 0-42-15,0 0-71 0,0 0-39 16,0 0-34-16,0 0-15 0,-6 88-26 16,6-76-30-1,0 2 8-15,0 0-9 0,0 2-13 16,0 2-64-1,0 4-49-15,4 2-125 0,-2 2-7 16,3 13-8 0,-1 0-55-16</inkml:trace>
  <inkml:trace contextRef="#ctx0" brushRef="#br0" timeOffset="11610.31">27216 2334 590 0,'0'0'268'0,"0"0"-65"16,0 0-17-16,0 0 26 0,0 0-61 15,0 101-53 1,0-86-65-16,0 2-24 0,0 0-9 15,0 3-12 1,0 2-46-16,0 3-80 0,0 0-45 16,0 0-36-1,0 1-9-15,0-5-38 0,-6 4 211 16,2-4 55-16,2 2 175 16,-2-2-34-16,-1 0-21 15,1 1-73-15,0 0-47 16,-2 0-5-16,4 8-38 15,2-8-125 1</inkml:trace>
  <inkml:trace contextRef="#ctx0" brushRef="#br0" timeOffset="11739.88">27168 3178 719 0,'0'0'180'0,"0"0"-51"15,0 0-129 1,0 0-20-16</inkml:trace>
  <inkml:trace contextRef="#ctx0" brushRef="#br0" timeOffset="11880.07">27113 3577 1467 0,'0'0'448'15,"0"0"-448"-15,0 0-68 16,0 0 46-16,0 0-66 16,0 0-286-16</inkml:trace>
  <inkml:trace contextRef="#ctx0" brushRef="#br0" timeOffset="12980.17">25505 3780 1365 0,'0'0'374'15,"0"0"-263"-15,0 0-63 0,0 0 59 16,0 0 12-16,0 0-51 0,0 0-18 16,-71 58 45-1,67-16-33-15,4 6-6 0,0 0-17 16,6-4-2-1,19-7-9-15,4-11 7 16,7-10-13-16,-1-10-6 16,-1-6-16-16,-8 0-9 15,-5-17 7-15,-13-9 1 16,-8-4 1-16,0-6-9 16,-13-2 6-16,-9 1-4 0,-1 8 5 15,3 5-13-15,3 7-19 16,5 17-60-16,8 0-156 15,1 3-428-15</inkml:trace>
  <inkml:trace contextRef="#ctx0" brushRef="#br0" timeOffset="13559.96">27382 3918 667 0,'0'0'947'15,"0"0"-745"-15,0 0-136 16,0 0 102 0,0 0 39-16,0 0-102 0,0 0-62 15,0 0-7-15,0 0 17 16,0 0 15-16,0 0-29 16,3 0-24-16,3-16-15 0,4-11-21 15,0-5-46 1,-1-4 55-16,1 3 1 0,-6 6 11 15,-2 10 36 1,-2 7 61-16,0 7-15 0,0 3-51 16,0 3-31-1,-2 23-14-15,-12 17 8 16,-1 18-2-16,-1 7-17 0,3 20-134 0,1-20-173 16,6-15-466-16</inkml:trace>
  <inkml:trace contextRef="#ctx0" brushRef="#br0" timeOffset="17230.3">23852 3764 681 0,'0'0'511'15,"0"0"-286"1,0 0-80-16,0 0-15 0,0 0-9 16,0 0-24-16,0 0 4 15,0 0-19-15,0 0-15 16,0 0 7-16,0 0-9 15,2-2-10-15,-2 2 10 16,0 0-2-16,0 0 4 16,0 0-29-16,0 0-12 15,2 0-9-15,-2 0-2 16,2 0-7-16,0 0-7 0,1-3 7 16,5 3-7-1,4-2-1-15,1 1 0 0,7-1 0 16,1-3 0-1,-2 3 1-15,1 1 0 16,1-2 5-16,-4 2-5 16,1 1 0-16,-3 0 4 0,4 0-5 15,0 0 0 1,1 0 1-16,5 0-1 0,0 0 1 16,2 0-1-16,-1 0 0 0,1 0 0 15,-3-3 1 1,1 2 0-16,0 1 5 15,2-3-5-15,-1 2 12 16,6-2 0-16,-3 2-7 16,2-2-5-16,-2 1 1 15,-1 1-1-15,-1-2 0 16,0 3 10-16,-3-1-10 16,-1 1 8-16,-4-3-3 0,-1 3 3 15,1-1 5-15,-2-2-6 16,-1 3-6-16,-3-1 5 15,3-2 2-15,-3 3-2 16,3-1-6 0,-3 1 4-16,3-2 1 0,-1-1-5 15,3 1 0-15,2-1 0 16,0 1 0-16,5-3 0 16,0 2-1-16,-4-1 1 0,4 0 0 15,-5 0 0 1,-2-1 4-16,-2 1-5 0,-1 3 0 15,1-3 1 1,-1-1 0-16,1 3 7 0,2-3-7 16,-3 3 4-1,4-3-4-15,-6 1-1 0,1 0 8 16,-4 2-8-16,-1-2 0 0,-3 2 0 16,2 0 0-1,-4 1 1-15,3 1 0 0,-3-3 0 16,0 0 0-1,1 3 0-15,-2-1-1 16,-1 1 1-16,0 0 0 16,0-2 0-16,-2 2-1 0,2 0 8 15,1-2-1 1,3 1-1-16,0-2-3 16,4 1-2-16,1-1 5 0,0 0-6 15,-2 1 0-15,-2 0 0 16,-3 2 0-16,-2-2 1 15,0 2-1-15,0-3 0 16,1 3 1-16,-1 0 0 16,-2 0 0-16,2 0 8 15,-2 0-9-15,0 0 1 16,0 0 10-16,0 0 5 0,0 0 2 16,0 0-3-1,0 0-1-15,0 0-8 16,0 0-5-16,0 0 1 15,0 0 7-15,0 0 0 16,0 0-3-16,0 0 3 16,0 0-2-16,0 0-6 15,0 0 0-15,0 0-1 0,0 0 0 16,0 0-2-16,0 0-5 16,0 0 1-16,0 0 5 15,0 0-5-15,0 0 0 16,0 0 4-16,0 0 1 15,0 0 0-15,0 0 0 16,0 0 1-16,0 0 0 0,0 0 0 16,0 0 0-1,0 0-1-15,0 0 0 16,0 0-5-16,0 0 5 0,0 0-5 16,-2 0 6-16,0 0 0 15,-3 0-2-15,-1 0 1 16,-5 0 0-16,-1 0 1 15,-1 0 0 1,-1 0 0-16,-1 0 1 16,-3 0 0-16,1 3-1 15,-6-3 1-15,1 2-1 16,-1-2 1-16,-1 2-1 0,0-2 1 16,-3 2 0-16,2-2 0 0,0 0 0 15,6 3 5 1,1-3-5-16,3 0 7 0,1 1-7 15,3-1 5 1,-1 0-4-16,-1 0 4 0,3 0-5 16,-7 2 1-1,5-2-1-15,-5 2 1 0,0-2 5 16,1 3-5-16,-2-2-2 16,3 1 0-16,-1-2-1 15,1 2 1-15,-2-2 0 16,2 1 0-16,-1 2-1 15,-1 0 1-15,1-2 0 16,1 1 1-16,1 0 0 16,1 0-1-16,1-2 0 15,1 2 0-15,1 0-1 0,-4 1-5 16,1-2 6 0,-1 3-1-16,-1-2 1 0,-1 3-1 15,-2-2 0 1,2 1 1-16,-1 1-1 0,-1-1-9 15,3 1 4-15,-1 0-2 16,1-1-1-16,1 0 8 16,1 0-9-1,-1-1 10-15,-1 2-1 0,1-3-5 16,1 1 6-16,-1 2-6 16,3-3 6-16,0 2-2 15,0 0-5-15,2-3 6 0,0 2 1 16,3-2 0-1,-2-1 0-15,4 3 1 0,0-3-1 16,2 0 1 0,-1 0 0-16,3 0 0 0,-2 0 10 15,2 0-11-15,0 0 1 16,0 0-1 0,0 0 0-16,0 0-13 0,0 0-44 15,0 1-60-15,0 12-137 16,0-2-332-16,2-1 40 0</inkml:trace>
  <inkml:trace contextRef="#ctx0" brushRef="#br0" timeOffset="18429.82">23850 3780 884 0,'0'0'247'0,"0"0"-160"16,0 0 11-16,0 0 53 16,0 0 18-16,0 0-42 15,0 0-12-15,-43-16 11 16,43 16 34-16,0 0-36 16,0 0-41-16,0 0-38 0,0 0-15 15,0 0-16-15,6 0 13 16,12 0-8-1,5 0 5-15,10 0 12 16,5 0-11-16,9-2 26 16,4-3 8-16,7 0-15 0,4-5-14 15,6-1-7-15,1 1-11 16,-5 1-10-16,-4-2-1 16,-6 6 0-16,-8-2 0 15,-5 3 5-15,-3 3-5 16,-3 1 1-16,1-3 4 15,-1 3-5-15,2 0 0 16,0 0 0-16,-3 0 1 0,-3 0-1 16,-4 0-1-1,-6 0 0-15,0 0 1 0,-3 0 0 16,-3-1 0-16,1-2 8 16,-3 2 0-16,-1-2-2 15,-6 1 2-15,-1 2 0 16,-3-1-7-16,0 1 8 15,-2 0-3-15,0 0 5 16,0 0-12 0,2-3 0-16,0 3 0 0,3 0 4 15,0-1-4-15,1 1-23 16,-1 0-32-16,-1 0-127 16,-2 7-186-16,-2 4-377 0</inkml:trace>
  <inkml:trace contextRef="#ctx0" brushRef="#br0" timeOffset="19000.09">24429 4071 912 0,'0'0'625'0,"0"0"-485"0,0 0-24 16,0 0 44-16,0 0 41 15,0 0-55-15,0 0-63 16,-39-21-49-16,29 21-16 16,-5 0 13-16,1 0-4 15,-4 0-3-15,2 16-2 16,-2 5 9-16,3 5 23 0,4 3-14 16,2 4-4-1,6-1-5-15,3-1-19 0,0-6 14 16,16-4-7-1,9-4-7-15,6-2 4 16,3-10-15-16,1-5-1 16,-4 0 1-16,-4-5-1 15,-9-15 0-15,-7-5 0 0,-9-5 0 16,-2-4-1-16,0-2-8 16,-8 4 8-16,-6 2 1 15,-1 4-1-15,-1 7-7 16,3 5-71-16,-1 5-32 15,-7 5-20-15,6 4-244 16,-1-3-354-16</inkml:trace>
  <inkml:trace contextRef="#ctx0" brushRef="#br0" timeOffset="20079.92">23904 3684 13 0,'0'0'821'15,"0"0"-616"-15,0 0-129 0,0 0 10 16,0 0 62-16,0 0-13 16,0 0-42-16,-73-21-20 15,65 17 3-15,1 2 29 0,2 0 11 16,-2-3-14-1,-1 5-8-15,-1-5-4 0,-3 3-34 16,0 2-22 0,0 0-16-16,-1 0-12 0,2 0-5 15,-1 0 0 1,-1 0 5-16,2 0-6 0,-2 2 1 16,-2 3-1-16,-2 2 1 15,1-1 1-15,1 1 0 16,-1-1-1-16,1-1-1 15,-3 2 1-15,3-2-1 16,-4 3 1-16,0-1 14 16,1-2 2-16,-3 2-3 15,4-2 4-15,1 1 0 16,1-2-3-16,5-1 4 0,4-2 11 16,2-1 13-1,4 3 12-15,0-3-12 0,0 0-16 16,0 0-9-1,0 0-6-15,0 0-5 0,0 0-7 16,4 0 0 0,2 0 7-16,6 0 5 15,5 4 3-15,8-1 3 0,6 4 4 16,10-1 4-16,5-2-4 16,10 0-1-16,7-4-10 0,3 0 14 15,5 0-9 1,1 0 5-16,-1 0-9 15,1 0 5-15,1-8-1 16,1 2 1-16,2-4-5 0,-3 2-5 16,-5-3-1-1,-13 5-6-15,-10 2 0 0,-12 0 0 16,-8 4-15-16,-6 0-28 16,6 0-59-16,-7 12-199 15,-5-3-401-15</inkml:trace>
  <inkml:trace contextRef="#ctx0" brushRef="#br0" timeOffset="22049.83">27189 3539 403 0,'0'0'511'15,"0"0"-368"-15,0 0-37 0,0 0 53 16,0 0 17 0,0 0-66-16,0 0-31 0,6 0 16 15,-4 0 3 1,1 0-15-16,-3 0 5 0,0 0-16 16,2 0 5-1,-2 0-15-15,0 0-13 0,0 0 8 16,2 0-12-16,-2 0-30 15,2 0 14-15,-2 0-3 16,2 0 3-16,-2 0 9 16,2 0-7-16,4-2-9 15,0-1-3-15,3 3-11 16,5-3-7-16,-1 1 0 0,5 0 0 16,-1 0 5-1,4 0-6-15,-4-1-1 0,1 0 1 16,0-1 8-1,0 2-6-15,0-2 11 0,1 2 7 16,4-3-10 0,-1 2 0-16,5-1 7 15,-2-1-1-15,-1 2-2 16,0 1-2-16,-3-2-6 0,1 1 3 16,-2 2-2-16,0-1-6 15,0 0 0-15,0-2 0 16,-2 2 0-16,-1 0 7 15,2 2 1-15,-4-1 0 16,1-2-9-16,2 3 1 16,1 0 0-16,4 0 0 15,0 0 0-15,3 0 0 16,-2 0-1-16,1 0 1 0,-3 0-1 16,-1 0 0-1,-4 0 0-15,1 0 0 0,0 0 0 16,0 0 1-1,2-3 0-15,2 3-1 0,0-1 1 16,3-1 0 0,2 0 8-16,0 0-2 15,2 0 1-15,0 0-7 16,4-1 10-16,-2 2-4 0,3-1-6 16,3 0 0-16,-1 0 0 15,1-1 0-15,2 3 8 16,-1 0-8-16,-1 0-1 0,1 0-1 15,1 0-5 1,1 0 6-16,1 0 0 0,2-2 0 16,2 2 7-1,0 0-7-15,-1 0 1 16,-1-3-2-16,-3 3 2 0,-1 0-1 16,-3 0 2-16,2-2-2 15,-2 2 1-15,2 0-1 16,-1-2 1-16,4 0 5 15,-1 2-5-15,0-3-1 16,-2 2 1-16,-2 1 0 16,-1-3 0-16,1 3 0 15,1 0 0-15,2 0 13 0,3 0-7 16,2-1 7 0,1 1-13-16,2 0 0 0,-2-3 0 15,-6 3 0 1,2-1 8-16,-3-1-1 0,-5 0 4 15,-2 0-6 1,-2-1-6-16,-6 3 0 0,-6 0 1 16,-5 0-1-1,-6 0-17-15,-6 0-35 0,-4 0-53 16,-18 0-204-16,-12 0-604 0</inkml:trace>
  <inkml:trace contextRef="#ctx0" brushRef="#br0" timeOffset="23540.07">27282 3517 646 0,'0'0'260'15,"0"0"-95"-15,0 0-6 0,0 0 61 16,0 0-53-16,0 0-28 16,0 0-40-16,0-4-6 15,0 4 16-15,0 0-9 16,0 0-24-16,0-2-33 15,9 0 0-15,7-2-9 16,6-1-26-16,5 0-6 16,4-2 14-16,2 2-2 15,0 1 12-15,4 0 8 16,-2 0 4-16,5 1-7 16,2 0-4-16,5 1-2 15,1 1-6-15,2-2-1 16,4 0 6-16,4 2 1 0,0-1 2 15,2 0-9 1,-2 0-9-16,-2 0 1 0,-3 0 4 16,-4-2-2-1,-2 2-3-15,-2-2 0 16,-3 1-8-16,-4 1 1 0,-2 2 5 0,-3-3 2 16,-2 3-3-1,1-2-5-15,-1 2 5 16,2 0-6-16,-2-2-1 15,5 2 1-15,-1 0 1 16,2 0 0-16,0 0 0 16,-1 0-1-16,2 0 1 15,-3 0 2-15,-1 0-3 16,2 0 0-16,-5 0 7 0,0 0-6 16,-2 0-1-16,0 0-7 15,0 2 6-15,2 0 1 16,-2 1 0-16,5-1 8 15,-1 1-14-15,5-1 7 16,2 0-1-16,0-2 6 16,0 0 8-16,-2 0-1 15,-3 0-2-15,0 0 4 16,-4 0 1-16,2 0-7 0,-4 0-8 16,2 0 5-1,-4 0 0-15,-1 0 0 0,-3 0 0 16,-1 0 6-1,-3 0-3-15,-7 0 3 16,1-2-6-16,-3 2-5 16,-1 0 5-16,-3 0-6 0,1 0 0 15,0 0 0 1,0 0-1-16,1 0 0 0,1 0 1 16,3 0 0-16,-2 0-1 15,4 0 1-15,1 0-1 16,-1 0-1-16,4 0-5 0,-2 0-1 15,-1 0 7 1,-1 0 0-16,-1 0 0 0,-1 0 1 16,0 0-1-1,-3 0 1-15,3-2 0 0,-2-1 0 16,1 3 1-16,3-2 4 16,-1 2-4-16,1-3-2 15,-3 3 3-15,0-2-2 16,-4 2 0-16,2 0 0 15,-1-2 0-15,1 2 0 16,3-2 0-16,-2-1 0 16,2 2-1-16,3 1 1 15,-2-3 6-15,3 2-6 16,-3-2 0-16,3 2 0 16,-3 1 1-16,-1-2 0 0,-5 0-1 15,-1 2 1 1,1-2 2-16,-5 2-3 0,3 0-1 15,-3 0 1 1,-2 0 0-16,0 0 0 16,0 0-14-16,0 0-28 15,0 0-74-15,-25 0-143 0,-4 0-381 16,-6 0-630-16</inkml:trace>
  <inkml:trace contextRef="#ctx0" brushRef="#br0" timeOffset="24985.64">27478 3575 841 0,'0'0'295'16,"0"0"-220"-16,0 0-55 0,0 0 60 16,0 0-2-16,0 0-41 0,0 0-26 15,-19-6 14 1,16 4 21-16,3 2 17 0,0 0-22 15,0 0 17 1,0 0 21-16,0 0 11 0,0 0-36 16,7 0-30-1,-1-1-14-15,5-2-9 0,1 3 0 16,-1-3 0-16,2 3-1 16,1 0 0-16,1 0 16 15,5 0 6-15,5 0 1 16,6 0-11-16,5 6-6 15,3-1-6-15,6-1 9 16,2 1 4-16,4-4 35 16,1 1 36-16,2-2-48 15,-4 0-20-15,2 0 3 0,-1 0-8 16,-2 0-11 0,0 0 1-16,-5 0-1 15,-3-3 7-15,-1 0-7 16,-2-1-1-16,-3 2 1 0,2 0 0 15,-4 0 0 1,-2 1-8-16,-2-2-1 0,-7 0 8 16,0 2 1-1,-1-1 0-15,1 0 0 0,0 0 0 16,2-2 0-16,3 1 0 0,2 0 0 16,3-3 1-1,-1 3-1-15,2-4 1 0,-2 3 0 16,0-2 0-1,3 2 9-15,-3 0 0 16,-2 2-2-16,2 0 1 16,-2-1 0-16,2 3-7 15,3-2 11-15,4 1-13 16,0 1 1-16,4-2 7 0,1 0-8 16,1-2 0-16,-4 1 15 15,-2 0 40-15,-2-1 13 16,-1-1-17-16,-1 2-13 15,-3 1-26-15,2-2 1 16,1 0-3-16,1 3-9 16,-1-5 0-16,2 5 5 15,-1 1 4-15,1 0 1 16,2 0 4-16,2 0 2 16,0 0 10-16,2 0-10 15,1 0-8-15,-1 0-9 0,3 0 1 16,-1 0 9-1,-1 0-10-15,-5 0 0 0,0 0 1 16,-3 0-1 0,-4 0 1-16,0 0 0 0,-2 0 0 15,-4 0-1 1,-4 0 0-16,-4 0 1 0,-1 0-1 16,-5 0 0-16,-5 0 0 0,-4 0 1 15,-2 0-1 1,0 0 0-16,0 0-76 0,-15 0-123 15,-5 0-427-15</inkml:trace>
  <inkml:trace contextRef="#ctx0" brushRef="#br0" timeOffset="32640.15">1634 6191 664 0,'0'0'495'16,"0"0"-350"-1,0 0-47-15,0 0 11 0,0 0 2 16,0 0-28-1,6-3-31-15,5-5-27 0,-1-1-1 16,0 4-5 0,-3-2 7-16,-5 5 22 15,-2 1 40-15,0 1 40 16,0 0-10-16,0 0 2 0,0 0-30 16,-9 0-36-16,1 0-25 15,-2 3-11-15,4 6 1 16,-1-3-10-16,5-2-8 15,2 0-1-15,0 0-1 16,0-2-7-16,2-2-3 0,14 3 10 16,1-3-5-1,4 0 5-15,-2 0 0 0,-1 0-7 16,-1-7 8-16,-9 3-1 16,-6 0 1-16,-2 4 6 15,0-2 13-15,0 2 11 16,-16-3-19-16,-1 0-11 15,-1 3-8-15,1 0-10 16,-10 0-99-16,4 8-385 16,1 2-981-16</inkml:trace>
  <inkml:trace contextRef="#ctx0" brushRef="#br0" timeOffset="33879.88">2387 6242 1016 0,'0'0'698'16,"0"0"-555"-16,0 0-59 0,0 0 45 15,0 0 8-15,0 0 27 0,0 0-56 16,44-30-45 0,-17 2-46-16,9-6-15 0,1-6-2 15,6-3 1 1,-5 0-2-16,-3 0-5 15,-8 3-15-15,-4 4 3 16,-10 5 9-16,-7 2 9 0,-3 7-1 16,-3 4 1-1,0 4 1-15,0 5 14 0,0 6 15 16,0-1-16-16,0 4 4 16,-3 0-10-16,3 0-8 15,-4 0 0-15,2 6-9 16,-2 18 0-16,-3 10 8 15,3 13-1-15,2 14 2 16,-1 6 10-16,3 3-2 16,-2 3 4-16,-1-1 25 15,1-1-15-15,0-4-4 16,0-6 1-16,0-6-10 16,-1-7-3-16,1-10-5 15,0-8-1-15,-2-8 1 16,2-7-1-16,-1-4 1 0,1-8 6 15,-3 0 5 1,-2-3 6-16,-1 0 27 0,-3-4-12 16,-1-14-15-1,2-6-2-15,3-8 1 0,7-6-7 16,0-6-9-16,9-4-1 0,18-6 0 16,4-1-15-1,9 1-3-15,3 1-9 0,1 2-32 16,0 5-59-1,1 1-61-15,6-10-180 0,-13 11-206 16,-7 5-937-16</inkml:trace>
  <inkml:trace contextRef="#ctx0" brushRef="#br0" timeOffset="34150.15">3109 5518 1585 0,'0'0'293'0,"0"0"-113"15,0 0-57-15,0 0-72 16,0 0 28-16,0 0 29 0,-118 99 21 16,98-36-25-1,11 10-22-15,9-3-33 0,0-2-14 16,9-8-26-1,11-7 6-15,2-11-14 0,7-9-1 16,0-8-40 0,0-7-94-16,11-12-113 15,-6-6-53-15,-10 0-295 0</inkml:trace>
  <inkml:trace contextRef="#ctx0" brushRef="#br0" timeOffset="34559.94">3176 5851 1159 0,'0'0'713'0,"0"0"-594"0,0 0-33 16,0 0 0-1,0 0-5-15,0 0 48 0,0 0 1 16,78 56-3-16,-70-8-42 16,-4 3-36-16,-4 0 2 15,0-4-12-15,0-9-18 16,0-6-11-16,0-10-10 15,0-8 1-15,0-7-1 16,2-7-9-16,9 0-21 16,2-14-6-16,7-18 14 15,0-19-121-15,-2-5-71 0,-2-1 18 16,-6 8 118 0,-5 14 78-16,-3 15 60 15,-2 17 23-15,0 3-32 16,0 16-8-16,0 14 80 0,3 5-19 15,6 1-22 1,4 0-45-16,5-5-22 0,2-7-15 16,4-8-3-1,-1-7-30-15,1-4-53 16,3-5-21-16,2-14-86 0,-7-13-125 0,-6-3-528 16</inkml:trace>
  <inkml:trace contextRef="#ctx0" brushRef="#br0" timeOffset="34750.11">3573 5574 880 0,'0'0'1138'15,"0"0"-973"-15,0 0-72 0,0 0 41 16,0 0-33-16,116 147 17 16,-103-87-18-16,-4 4-54 15,-7-2-28-15,-2 1-17 16,0-8-2-16,-2-2-22 15,-7-9-100-15,1-7-63 16,3-12-334-16,2-13-730 0</inkml:trace>
  <inkml:trace contextRef="#ctx0" brushRef="#br0" timeOffset="35279.48">4049 5546 1986 0,'0'0'371'0,"0"0"-209"16,0 0-54-16,0 0-46 15,0 0-10-15,0 0-24 16,0 0-15-16,70 46 13 15,-26-14-5-15,6 5-15 16,0-6 1-16,4-2 1 16,-4-3-7-16,-8-3 1 15,-7 0-1-15,-8 1 0 0,-11 4 0 16,-16 6-1 0,0 8 0-16,-29 7 15 0,-16 6 4 15,-6 6-4 1,-7-2-13-16,4-6-2 0,7-7 0 15,10-6-3 1,8-10-33-16,13-8-101 0,16-17-70 16,0-5-381-16,16 0-157 0</inkml:trace>
  <inkml:trace contextRef="#ctx0" brushRef="#br0" timeOffset="35481.41">4661 5949 2275 0,'0'0'268'16,"0"0"-268"-16,0 0 0 0,-60 104 20 15,17-51 85-15,-3 0 24 16,1 4-75-16,0-3-28 16,7-2-26-16,9-6-6 15,7-7-32-15,8-7-71 16,14-10-72-16,0-9-174 15,12-8-367-15</inkml:trace>
  <inkml:trace contextRef="#ctx0" brushRef="#br0" timeOffset="35840.08">4944 5817 1443 0,'0'0'617'0,"0"0"-551"0,0 0-28 15,0 0 91 1,0 0 58-16,-83 108-13 16,83-67-46-16,0 0-62 15,21 0-33-15,12-7-4 0,11-8-21 16,10-10-1-16,2-10 1 15,-3-6-8-15,-6-2-9 16,-12-20-24-16,-12-10-8 16,-17-6 2-16,-6-8-40 15,-8-3-32-15,-19 3 47 16,-7 10 42-16,3 12 22 0,-2 12 0 16,2 12-11-1,2 0-100-15,2 19-141 0,9 4-252 16,9-2-762-16</inkml:trace>
  <inkml:trace contextRef="#ctx0" brushRef="#br0" timeOffset="36099.91">5592 6145 1109 0,'0'0'772'0,"0"0"-626"16,0 0 53-16,0 0-37 16,-35 105-64-16,8-68-36 15,-9 2-34-15,-24 21-28 16,9-7-126-16,2-13-426 0</inkml:trace>
  <inkml:trace contextRef="#ctx0" brushRef="#br0" timeOffset="36829.75">6273 5695 1979 0,'0'0'374'15,"0"0"-171"-15,0 0-89 0,0 0-83 16,0 0-12 0,0 0-4-16,0 0-14 0,13 87 66 15,3-20 4-15,3 5-33 0,4-1-11 16,-1-10-7 0,-2-8-11-16,0-14 0 15,-2-10-2-15,-3-12 6 16,4-5-12-16,-2-12 0 15,8 0 0-15,1-19 5 16,3-20-6-16,1-14-7 0,-4-11-24 16,-1-9-11-1,-3 4 18-15,-4 2 9 0,0 6-4 16,-5 14-37-16,-2 9-82 16,-4 11 1-16,-7 12-74 15,0 6-271-15,0 7-531 0</inkml:trace>
  <inkml:trace contextRef="#ctx0" brushRef="#br0" timeOffset="37030.01">6094 5997 1068 0,'0'0'1269'15,"0"0"-993"1,0 0-179-16,0 0-14 0,0 0-27 15,0 0-13 1,152-18-4-16,-70 2-36 0,7-1-3 16,29-9-94-1,-24 3-222-15,-18 5-372 0</inkml:trace>
  <inkml:trace contextRef="#ctx0" brushRef="#br0" timeOffset="37429.71">6776 5935 1881 0,'0'0'252'0,"0"0"-252"15,0 0 0-15,0 0 37 16,0 0 136-16,0 0-10 16,0 0-90-1,78-3 6-15,-71 30-18 0,-7 7 4 16,0 5-18-1,0-4-19-15,-4-1-5 0,-7-5-4 16,3-9-3-16,2-8-16 16,4-3-8-16,2-9-15 15,0 0-21-15,4-12-33 16,16-19-40-16,5-11-181 0,-1-6-185 16,-2 2-12-1,-3 7 495-15,-11 13 240 0,-3 19 79 16,-5 7-102-1,0 5-127-15,-7 25 41 0,-4 10-13 16,4 3-1 0,7 3-48-16,0-6-45 0,22-7-24 15,20-6-134 1,48-23-99-16,-10-4-124 0,-4 0-575 0</inkml:trace>
  <inkml:trace contextRef="#ctx0" brushRef="#br0" timeOffset="37669.89">7750 5657 2198 0,'0'0'357'0,"0"0"-299"16,0 0-58-16,-142 7 0 16,97 18 49-1,7 8 47-15,9 10-23 16,13 3-39-16,10 6-11 0,6 2-10 15,0-4 11-15,18-3-23 16,9-6 4-16,6-6-5 16,3-7-10-16,1-6-65 15,6-10-125-15,-12-7-155 0,-13-5-450 0</inkml:trace>
  <inkml:trace contextRef="#ctx0" brushRef="#br0" timeOffset="37810.18">7380 6024 2061 0,'0'0'643'0,"0"0"-521"16,0 0-122-1,0 0-18-15,114-50-4 0,-58 34 4 16,37-3-21-16,-11 3-241 0,-8 0-425 16</inkml:trace>
  <inkml:trace contextRef="#ctx0" brushRef="#br0" timeOffset="38079.99">8100 5671 1776 0,'0'0'497'0,"0"0"-390"16,0 0-85-16,0 0-13 15,0 0 32 1,0 0 78-16,0 0-5 0,3 67 8 15,-3-21-50-15,0 9-41 16,0 1-7-16,0-2-9 16,0-6-14-16,2-2 4 15,2-5-5-15,2-9-21 16,2-6-21-16,-2-9-45 0,1-8-108 16,-1-13-111-1,-1-18-183-15,2-12-399 0</inkml:trace>
  <inkml:trace contextRef="#ctx0" brushRef="#br0" timeOffset="38615.58">8254 5646 1577 0,'0'0'759'0,"0"0"-636"0,0 0-106 16,0 0-17-16,0 0 0 15,0 0 9-15,0 0 122 16,4 103 10-16,1-45-72 15,-1 6-24-15,4-1-16 16,-4-5-3-16,0-7-13 16,-2-8-12-16,-2-7-1 15,0-13 0-15,0-4-11 16,0-12-31-16,0-4-46 0,0-3 15 16,0-15 33-1,-4-20-133-15,-2-14-84 0,6-12 88 16,0-7 16-1,0-3 96-15,17 7 57 0,8 10 21 16,1 9 83 0,-1 13 34-16,-1 15 29 0,-4 8-46 15,1 9-42-15,-4 0 6 0,1 21-27 16,-7 11 15 0,-4 11 10-16,-7 8-29 0,-3 5-23 15,-21 0-11 1,-9-3-5-16,-3-10-6 0,0-9-3 15,7-10-6 1,10-9 1-16,9-10-1 0,10-5-5 16,0 0 5-1,10 0-7-15,16 0 0 0,8 0 7 16,6-1 0-16,4 1 6 16,3 0 11-16,-1 8-11 15,0 4-6-15,-5 2-1 16,2-2-38-16,20-8-100 15,-13-4-119-15,-5 0-387 16</inkml:trace>
  <inkml:trace contextRef="#ctx0" brushRef="#br0" timeOffset="38790.15">9083 5833 2592 0,'0'0'593'16,"0"0"-527"-16,0 0-66 0,0 0-86 16,0 0 1-1,0 0 6-15,0 0-135 0,4 67-173 16,-1-28-395-16</inkml:trace>
  <inkml:trace contextRef="#ctx0" brushRef="#br0" timeOffset="38859.93">9095 6122 1326 0,'0'0'565'16,"0"0"-429"-1,0 0-136-15,0 0-365 0</inkml:trace>
  <inkml:trace contextRef="#ctx0" brushRef="#br0" timeOffset="40340.21">10122 6200 1796 0,'0'0'365'15,"0"0"-264"-15,0 0-73 16,125-84-13-16,-74 35 11 15,-4-7 35-15,-1-4-42 16,0-2-19-16,-7-2 0 16,-3-4-14-16,-7 2 14 15,-9-1 12-15,-9 7 24 16,-11 7 21-16,0 9 54 16,0 13 9-16,-2 13-15 0,-5 9-62 15,1 9-27 1,-4 0-16-16,0 19-13 0,-8 27 2 15,0 18 11 1,2 16 22-16,3 6-1 16,7 1-6-16,6-7-9 15,0-10-5-15,0-12 5 0,2-11 8 16,11-14-14-16,3-8 1 16,3-13 5-16,4-8-3 15,4-4-3-15,4-10-1 0,4-21-16 16,4-7-5-1,-4-4-24-15,-3 6 26 0,-11 8 13 16,-7 14-2 0,-7 13 7-16,-5 1-11 15,-2 14 13-15,0 15 16 16,0 7 23-16,0 3-17 0,0-3-8 16,2-9-5-16,2-8-8 15,4-7 1 1,-2-6-2-16,5-6-36 0,3 0-7 15,1-6-29-15,3-20-81 16,-3-13-77-16,1-7 12 16,-1-8 27-16,-1 4 48 15,-3 10 143-15,-4 12 271 16,-3 14 29-16,-1 12-104 0,-3 2-114 16,0 6-57-1,0 18 28-15,0 6 3 0,2 6-30 16,7 1-17-1,4-8 0-15,9-3-3 0,10-8 8 16,5-7-12 0,8-9-1-16,2-2-1 0,2-2-12 15,-2-20-16-15,-5-7-37 0,-8-4-35 32,-10-6-20-32,-13 3 14 0,-9 8 51 15,-2 7 55-15,-13 16 64 16,-14 5-30-16,-4 5 5 0,2 20 28 15,5 8-15 1,6 2-4-16,11 0 12 16,7-3-26-16,0-5-15 15,16-3-1-15,11-7-9 0,8-9 8 16,9-8-17-16,6 0 0 16,4-12-6-16,-4-13-16 15,0-5-10-15,-9 0-12 16,-2 0 11-16,-10 4-6 15,-12 10 26-15,-5 7 13 16,-10 9 25-16,-2 0 17 16,0 21-5-16,0 7 20 15,0 1-23 1,-2-3-19-16,0-6-14 0,2-6 0 16,0-9 8-16,0-5-9 0,24 0-17 15,14-2 11 1,13-15-6-16,5-5-71 15,4-1-6-15,-4 3 55 16,-7 8 25-16,-9 6 9 0,-4 6 14 16,-9 0 6-1,-7 17-3-15,-7 4 1 0,-7 4-18 16,-6-1-3-16,0-2-40 16,-17-5-24-16,-14 0-16 15,-41-14-171-15,10-3-243 0,-5 0-473 0</inkml:trace>
  <inkml:trace contextRef="#ctx0" brushRef="#br0" timeOffset="40499.87">11205 5731 2015 0,'0'0'554'16,"0"0"-391"-16,0 0-111 0,0 0-40 15,0 0-11 1,143-109 3-16,-105 91-4 0,-3 2-161 15,4-13-137 1,-11 0-254-16,-7 1-212 0</inkml:trace>
  <inkml:trace contextRef="#ctx0" brushRef="#br0" timeOffset="40610.25">11712 5282 1467 0,'0'0'702'16,"0"0"-434"-16,0 0-108 15,0 0-106-15,0 0-34 0,0 0-20 16,44 192-35-1,-95-106-94-15,-3-10-517 0</inkml:trace>
  <inkml:trace contextRef="#ctx0" brushRef="#br0" timeOffset="42360.07">12677 5835 1689 0,'0'0'606'16,"0"0"-505"-1,0 0-61-15,0 0-27 0,0 0 4 16,0 0-4-16,0 0-5 16,-2 48 90-16,-3-4-9 15,2 4-37-15,-1-6-25 16,4-9-19-16,0-11-8 15,0-8 6-15,0-10 7 16,4-4-12-16,13 0 0 16,7-6-1-16,5-18 0 15,7-12-22-15,-1-9-17 16,1 0 2-16,-5 6 13 16,-4 11 24-16,-7 18 9 15,-3 10-8-15,0 10 1 16,-7 23 21-16,-1 4 12 15,1 1 5-15,0-4-13 16,4-5-8-16,4-12 1 0,6-8-2 16,7-9 7-1,7 0-3-15,3-21-11 0,1-16-11 16,-7-11-35-16,-6-10-28 16,-6-26-33-16,-8-33-24 15,-5 4-33-15,-6 11-95 16,-4 18 141-16,0 35 107 15,0 12 258-15,-2 7-41 16,-12 24-116-16,-3 6-70 16,-6 27-25-16,-2 26 42 15,-2 31 13-15,8 2-11 0,3 13-19 16,7 0 5 0,9-18-9-16,0 5 0 0,0-13-14 15,9-15-1 1,9-15-11-16,4-9 5 0,5-11-5 15,8-14-1-15,10-9-7 16,9 0-26-16,4-27-29 16,-1-12-33-16,-7 0 2 15,-11 4 32-15,-12 9 60 16,-13 14 1-16,-10 10 18 0,-4 2-17 16,0 8 5-1,0 14 55-15,0 1-15 16,0-4-14-16,3-3-13 15,3-5-5-15,6-6-1 0,3-5-1 16,5 0-2 0,9-4-10-16,7-17-10 0,-1-7-78 15,-1-6-12-15,-1 1-25 0,-8 5 64 16,-5 8 42 0,-9 12 19-16,-7 8 6 15,-4 0 1-15,0 24 68 16,0 6-4-16,0 5-14 15,0-6-17-15,-4-3-20 16,0-8-15-16,4-8-5 16,0-6-26-16,0-4-38 15,0 0-22-15,0-7 8 0,2-14-116 16,11-2-1-16,1-2 143 16,-1 3 52-16,-2 7 174 15,2 5 57-15,6 3-42 16,2 3-98-16,10 2-46 15,12 1-15-15,6-6-8 16,4-1-16-16,-1-2-6 16,-3-4-4-16,-9 0-25 15,-11 1-4-15,-14-2-14 0,-15 1-4 16,0 2-38 0,-19 0 36-16,-12 7 45 15,-6 5 8-15,4 0 53 16,2 21 36-16,4 9-27 0,12 4-21 15,6 5-6 1,9-1 1-16,0-3-26 0,7-4 3 16,15-7-2-1,7-6-4-15,9-10-1 0,6-7-4 16,5-1-2-16,3-8-8 16,1-16-17-16,3-5-18 15,-5-4-27-15,-5-1-21 0,-3 4 4 16,-9 8 41-1,-12 10 45-15,-9 10 1 0,-6 2 43 16,-5 14 33 0,-2 12 12-16,0 4-29 0,0 2-14 15,0-4-11 1,0-5-16-16,7-7-6 16,6-9 0-16,10-2 2 15,10-5-5-15,11 0-9 16,12-16-14-16,6-9-48 0,3-3-7 15,1 2 21-15,-7 5 26 16,-6 4 7-16,-10 11 0 16,-9 6 8-16,-15 2 7 15,-7 17 16-15,-8 4 1 16,-4 3-7-16,0 2-4 0,-14-3-4 16,-9-4-2-1,-11-1-34-15,-11-8-78 0,-44-10-90 16,11-2-151-1,-6 0-483-15</inkml:trace>
  <inkml:trace contextRef="#ctx0" brushRef="#br0" timeOffset="42520.01">14293 5703 1920 0,'0'0'656'16,"0"0"-431"-16,0 0-35 0,62-137-91 15,-24 108-47 1,5 6-8-16,3 8-44 15,4 8-2-15,0 7-53 16,-2 8-62-16,-2 38-107 16,-10-1-359-16,-9-5-386 0</inkml:trace>
  <inkml:trace contextRef="#ctx0" brushRef="#br0" timeOffset="44040.01">16825 5564 1337 0,'0'0'242'0,"0"0"-73"15,-113 148 49-15,74-76-17 16,12 1-35-16,15-3-61 15,12-4-23-15,2-6-32 16,27-5-30-16,10-13-20 16,13-14-66-16,29-22-88 15,-12-6-226-15,-11-4-794 0</inkml:trace>
  <inkml:trace contextRef="#ctx0" brushRef="#br0" timeOffset="44329.85">17012 6070 772 0,'0'0'1460'0,"0"0"-1166"16,0 0-232-16,0 0-53 0,0 0-8 15,116-112-1-15,-83 61 1 0,-1-2 1 16,-6 2-2 0,-7 3 0-16,-9 4 1 0,-3 8 14 15,-7 10 68 1,0 9 68-16,0 16-30 15,0 1-106-15,0 18-15 16,0 24-14-16,0 16 14 16,0 14 6-16,-4 2-5 15,4-2-1-15,0-10-31 0,0-16-36 16,0-13-34-16,9-13-48 16,0-20-69-16,0 0-126 15,-5-12-361-15</inkml:trace>
  <inkml:trace contextRef="#ctx0" brushRef="#br0" timeOffset="44479.89">17884 5715 2013 0,'0'0'333'16,"62"122"-166"0,-46-8-82-16,-16 32-61 0,-45 9-24 15,-21-26-30 1,-26-24-76-16,23-40-391 15,11-24-802-15</inkml:trace>
  <inkml:trace contextRef="#ctx0" brushRef="#br0" timeOffset="63909.97">27075 1720 763 0,'0'0'178'0,"0"0"-128"15,0 0 59 1,0 0 111-16,0 0-7 0,6-8-70 15,-6 8-50-15,3 0-1 16,-3 0-2-16,0 0-9 16,0 0 9-1,0 0-15-15,0 0-8 0,0 0-8 16,0 0 3-16,0 0-13 16,0 0-22-16,0 0-26 15,0 0 10-15,0 0-11 16,0 0 0-16,-5 0-14 15,-8 0-17 1,-9 10-1-16,-5 4 26 0,-4 6-6 16,-5 4 1-16,-1 5-8 15,-4 0-15-15,-1 7-6 0,-3 4 21 16,-2 5-11 0,0 3-5-16,1 5 8 15,-1 0-14-15,0 0 9 16,0-4 16-16,3-3 7 15,3-2 7-15,6-3 1 16,1-5-15-16,3-2-16 16,0-2 6-16,2-1-20 15,0-4 10-15,0-1 17 0,-2 1 11 16,2-1-1-16,-3-2 7 16,3-1 0-16,0 5 1 15,-2 1 0-15,2 3-5 0,-4 6 0 16,-3 4-4-1,-3 6-18-15,-9 3-35 0,-1 8 12 16,-6 2 28 0,-5 0 7-16,-21 26-19 0,12-15-163 15,11-11-205-15</inkml:trace>
  <inkml:trace contextRef="#ctx0" brushRef="#br0" timeOffset="74234.68">1713 8511 808 0,'0'0'679'15,"0"0"-511"-15,0 0-61 0,0 0-30 16,0 0-23-16,0 0 20 16,14-21 3-16,-12 16-15 15,-2-2-3-15,2 1-13 16,1-1 11-16,-3 4 10 15,0 3 13-15,0-2 2 16,0 2 4-16,0 0-3 16,0 0-26-16,0 0-23 15,-3 0-16-15,3 0-9 0,0 0-9 16,0 0-2 0,0 0-5-16,0 0 0 0,0 0-4 15,0 0 2 1,0 0-3-16,0 0-18 0,0 0-10 15,0 0 3 1,0 0 10-16,0 0 12 0,0 0-19 16,0 0 7-1,0 0 14-15,0 0 13 0,0 0 0 16,0 0 12-16,-2 0-1 0,-8 0-2 16,-9 2 1-1,1 8-9-15,-3 4 0 16,2 4 1-16,4 2-1 15,3 1 0-15,8-6-1 16,4-5-5-16,0-2-14 16,0-6-27-16,18-2 26 0,2 0 19 15,7-11 0 1,-3-10 0-16,-3-3-24 0,-6 2-10 16,-7 5 3-16,-4 2 17 15,-4 7-34-15,0 6-124 16,-14 2-36-16,-4 2-398 15,2 6-564-15</inkml:trace>
  <inkml:trace contextRef="#ctx0" brushRef="#br0" timeOffset="75090">2585 7768 1232 0,'0'0'325'0,"0"0"-131"15,0 0-6-15,0 0 34 0,0 0-83 16,0 0-52-16,0 0-5 0,-19-30-35 16,16 30-5-1,3 0-14-15,-5 0-11 0,1 0-7 16,-5 6 6-1,-5 14-16-15,1 12 11 16,-3 8-5-16,6 9 3 16,1 5 1-16,7 0 1 15,2 2-1-15,0-2-8 16,0 0 9-16,11 3-11 16,7 1 1-16,3 2 14 0,4 3-7 15,0-5-7 1,0 0 10-16,-3 0-10 0,-7-5 5 15,-1-4-6 1,-5-5 1-16,-7-6 0 16,-2-6 7-16,0-6 1 15,0-4 7-15,-2-4-7 0,-12-2 3 16,-1-2-12-16,-1-2 0 16,-4-2-50-16,0-2-83 15,-7-4-87-15,4-4-377 0,6 0-527 16</inkml:trace>
  <inkml:trace contextRef="#ctx0" brushRef="#br0" timeOffset="75554.72">1956 9348 1026 0,'0'0'1095'15,"0"0"-887"1,0 0-114-16,0 0-26 0,0 0-13 15,0 0 24 1,0 0-15-16,70 0-21 0,-30 0-31 16,5 0-12-1,-1-2-67-15,-2 0-73 0,14-8-167 16,-11 0-174-16,-9 2-333 16</inkml:trace>
  <inkml:trace contextRef="#ctx0" brushRef="#br0" timeOffset="76019.75">2487 9191 1348 0,'0'0'540'0,"0"0"-498"16,0 0-41-16,0 0 25 16,0 0 63-16,0 0 100 0,0 0-47 15,-14 37-75 1,10-4-27-16,2 6-5 0,2 3-8 15,0 2 0 1,0-4-17-16,0-4 1 0,6-8-2 16,4-5-8-1,-1-7 5-15,1-6-6 0,2-6-1 16,1-4-7-16,5 0 7 0,7-16-8 16,2-12-9-1,4-9-17-15,2-4-41 16,3 1 25-16,4 3 7 15,0 9 33-15,0 8 11 16,0 8 10-16,-4 9 8 16,-5 3 4-16,-9 0-9 0,-6 3 11 15,-7 9 1 1,-7 2 8-16,-2 4 10 0,-4 2 5 16,-19 2 13-16,-10-2-6 15,-7-1-16-15,-5-5-24 16,-3-9-15-16,0-5 1 15,6 0-1-15,9-14-45 16,6-10-87-16,18-20-131 16,6 5-112-1,3 4-249-15</inkml:trace>
  <inkml:trace contextRef="#ctx0" brushRef="#br0" timeOffset="76785.03">2566 7582 692 0,'0'0'979'0,"0"0"-693"15,0 0-5-15,0 0-51 0,0 0-28 16,0 0-45-16,0 0-56 16,-3-21-53-16,8 17-22 15,8 0-26-15,5-1 0 16,6 0 10-16,5 1-10 15,2 3-9-15,0 1-27 16,0 0-34-16,1 0-55 16,-3-2-54-16,7-5-94 15,-10-1-110-15,-8-2-347 0</inkml:trace>
  <inkml:trace contextRef="#ctx0" brushRef="#br0" timeOffset="76964.75">2786 7399 1000 0,'0'0'935'16,"0"0"-752"-16,0 0-139 15,0 0 7-15,0 0 30 0,0 0 12 0,-54 130-19 16,54-84-42 0,0 1-32-16,0-5-24 0,17-3-135 15,2-13-120 1,3-9-292-16</inkml:trace>
  <inkml:trace contextRef="#ctx0" brushRef="#br0" timeOffset="77379.73">2969 7406 954 0,'0'0'523'0,"0"0"-287"0,0 0-13 16,0 0 15-16,-16 135-19 16,16-101-119-16,0-3-42 15,0-6-20-15,6-8-18 0,4-5-1 16,-1-4-12 0,4-6 14-16,0-2-10 0,6 0-10 15,0-16 16 1,4-13-17-16,1-9 0 0,1-3-17 15,1-2-4 1,1 7 15-16,2 10 4 0,0 14-4 16,0 10 6-1,0 2 0-15,-7 6 2 0,-4 13 10 16,-11 0-3-16,-7 0 1 16,0 1 14-16,-16-2-3 15,-15 0-6-15,-11-7-6 16,-8-3-9-16,-1-8-46 15,5 0-25-15,-6-19-93 16,17-10-141-16,10 4-335 0</inkml:trace>
  <inkml:trace contextRef="#ctx0" brushRef="#br0" timeOffset="78470.03">2904 8613 1694 0,'0'0'358'0,"0"0"-253"0,0 0-74 16,0 0-30-16,0 0 13 0,150-137-4 15,-100 87-10 1,4-2-6-16,-7 0-28 15,-5 2-54-15,-10 1-6 16,-14 8 41-16,-12 4 20 16,-6 7 11-16,0 8 3 15,-18 7 19-15,1 12 11 0,-1 3 10 16,2 10-20-16,0 27 20 16,8 12 64-16,0 18 52 15,6 28-15-15,2 25-21 16,0-7-27-16,0-13-37 15,2-13-14-15,-2-25-4 16,0 4 0-16,0-3-7 16,-2-5-6-16,-13-17 1 15,-8-6 1-15,-1-9 1 0,-2-12 1 16,1-8 7 0,5-6 18-16,9-18 16 0,11-23-17 15,0-17-29 1,27-14-5-16,15-10 0 0,12-6-9 15,6-2-14 1,4 4-29-16,1-1-4 16,-5 7-23-16,-2 2-70 15,-12 6-34-15,-7 1-12 0,-10 6 9 16,-10 7 81-16,-7 12 105 16,-8 11 36-16,-4 10 93 15,0 14 19-15,0 11 33 16,-18 1-94-16,-4 34-58 15,-4 15 19-15,3 16 15 0,5 10-5 16,7 7 2 0,11-4-32-16,0-8-16 15,2-8-6-15,19-16-6 16,3-10-14-16,5-12-41 0,0-13-7 16,2-12-27-16,-4 0-54 15,-1-46-119-15,-7 0-259 16,-11-3-210-16</inkml:trace>
  <inkml:trace contextRef="#ctx0" brushRef="#br0" timeOffset="78819.92">3720 8263 1122 0,'0'0'637'0,"0"0"-353"15,0 0-200-15,0 0-40 16,0 0 33-16,0 0 27 16,0 0 2-16,92 127-5 15,-88-81-37-15,-4-2-8 0,0 0-10 16,0-8-21-1,0-7-7-15,-4-12-6 0,1-5-12 16,3-10-2 0,0-2-10-16,0-5-12 0,11-26 10 15,10-17-133 1,0-14-94-16,0-6-81 0,-6 2 55 16,-6 15 267-16,-4 22 85 0,-5 21 186 15,0 8-186 1,0 27 29-16,0 14-7 0,0 0 7 15,4 0-53 1,12-3-19-16,4-8-21 16,4-10-21-16,5-6-9 15,0-12-21-15,3-2 3 0,-3-12-77 16,-7-17-102-16,-11-32-91 16,-7 3-328-16,-4-2-693 15</inkml:trace>
  <inkml:trace contextRef="#ctx0" brushRef="#br0" timeOffset="78970.07">4197 7974 512 0,'0'0'1590'0,"0"0"-1367"16,0 0-104-16,0 0-38 15,134 121-35-15,-112-55 18 16,-11 6-26-16,-11 5-20 16,0-1-8-16,-11-4-10 0,-7-6-57 15,4-4-81 1,6-17-132-16,8-19-286 0</inkml:trace>
  <inkml:trace contextRef="#ctx0" brushRef="#br0" timeOffset="79229.97">4969 8195 1579 0,'0'0'561'16,"0"0"-483"-16,0 0-78 15,0 0 0-15,-164 57 7 16,108-16 106-16,10 6 16 16,11 1-68-16,14-4-40 0,15-8-13 15,6-7 3-15,0-15-11 16,24-5 0-16,5-9 1 16,9 0-1-16,2-28-30 15,-2-11-112-15,-7-8-110 16,-7-49 3-16,-7 14-125 15,-9-1-311-15</inkml:trace>
  <inkml:trace contextRef="#ctx0" brushRef="#br0" timeOffset="79419.72">4861 7645 1674 0,'0'0'531'0,"0"0"-392"16,0 0-71-16,0 0-52 15,0 0-7-15,0 0-1 0,0 0 85 16,-20 204 8-1,20-96-22-15,0-7-50 0,3-12-16 16,8-22-13 0,4 7-30-16,3-1-71 0,0-7-34 15,6-7-80-15,-1-19-88 0,-7-18-464 16</inkml:trace>
  <inkml:trace contextRef="#ctx0" brushRef="#br0" timeOffset="79790.02">5062 8340 2067 0,'0'0'323'0,"0"0"-317"15,0 0-6-15,0 0-1 0,0 0 1 16,0 0 56 0,0 0 48-16,69 86-9 0,-60-48-29 15,-5 0-38-15,1-2-11 16,0-4-11-16,-3-8 1 15,0-5 0-15,0-12-7 16,2-5 0-16,3-2-32 16,5-14 8-16,7-24-18 15,6-18-180-15,2-12-155 0,-3 0-221 32,-3 12 598-32,-11 20 81 0,-10 24 489 0,0 12-409 15,0 12-123 1,-16 20 76-16,3 6 8 15,3 1-5-15,6-2-49 16,4-1-41-16,6-2-27 0,25-4-54 16,36-10-65-1,-5-8-154-15,-2-12-661 0</inkml:trace>
  <inkml:trace contextRef="#ctx0" brushRef="#br0" timeOffset="80800.23">6150 8395 1111 0,'0'0'620'0,"0"0"-390"0,0 0 2 15,0 0-38-15,0 0-41 0,0 0-27 16,0 0-30 0,0-3-32-16,9 1-25 0,8 0-11 15,6 0 21 1,8-1 2-16,4 2-22 0,6 0-19 15,-1 1-8 1,0 0-1-16,0 0-1 0,0 0-27 16,0 0-33-1,-1 0-35-15,3 0-150 0,-9 0-136 16,-10 0-394-16</inkml:trace>
  <inkml:trace contextRef="#ctx0" brushRef="#br0" timeOffset="80979.48">6228 8557 1350 0,'0'0'1145'0,"0"0"-901"0,0 0-177 15,0 0 14 1,0 0-23-16,0 0-26 0,0 0 5 16,87 5 0-16,-31 2-37 15,8-4-3-15,3-1-100 16,11 0-189-16,-18-2-277 15,-11 0-136-15</inkml:trace>
  <inkml:trace contextRef="#ctx0" brushRef="#br0" timeOffset="89939.9">7855 7810 857 0,'0'0'295'0,"0"0"-115"15,0 0-28-15,0 0-27 0,0 0 1 16,0 0 4-16,0 0-23 16,0 0-39-16,0 0-22 0,0 0-12 15,0 0-18 1,0 0 2-16,0 0 27 15,0 0 16-15,0 0-17 16,0 0-1-16,0 0-6 16,-2 0-10-16,0 0-11 15,-3 0-2-15,0 0-14 0,1 4 1 16,-2 2-1-16,-3 4 0 16,-1 2-2-16,2 2-3 15,-3 2 5-15,-1 4 1 16,1-1 0-16,1-2 5 15,0 2 1-15,3-1 9 16,3-2-7 0,2 0-3-16,2 0-4 0,0 0-1 15,0 0 9-15,0 0-10 16,0 1 7-16,0 0-5 16,0 3 4-16,0 1-5 0,0-1 6 15,0 3-5 1,0 1-1-16,0 2 0 0,0-2-1 15,0 0 1 1,0 0-2-16,0 0 1 16,2 0 0-16,0 3 0 15,0 1 5-15,-2 4-4 16,0 4 0-16,0 3 0 16,0 0-1-16,0 1-1 0,0 1-1 15,0-1 2-15,0-3 1 16,0 2 1-16,0-4-2 15,-4-1 11-15,-7-1-10 16,-3-5 6-16,2-2-7 16,-5-2 1-16,5 0-1 15,-5-2-29-15,4-2-41 16,0-2-87-16,-5 3-111 16,7-5-273-16,0-7-627 0</inkml:trace>
  <inkml:trace contextRef="#ctx0" brushRef="#br0" timeOffset="90549.8">7561 9340 1179 0,'0'0'332'16,"0"0"-249"-1,0 0-38-15,0 0-12 0,0 0 34 16,0 0 31-1,0 0-32-15,-47 2-23 0,40 12-15 16,1 11 23 0,-1 7 53-16,1 8 11 0,6 6-14 15,0 2-24 1,0-2-33-16,4-8-12 0,13-12-9 16,8-8-3-16,6-11 9 15,5-7 0-15,2-9-7 16,0-19-22-16,-9-7-7 15,-7-4-16-15,-11-5 5 16,-11 2-5-16,0 0-15 16,-14 5 6-16,-12 5 0 15,-3 6-42-15,-16 2-84 16,10 7-96-16,6 3-420 0</inkml:trace>
  <inkml:trace contextRef="#ctx0" brushRef="#br0" timeOffset="91199.73">7978 7485 1181 0,'0'0'702'0,"0"0"-443"0,0 0-102 16,0 0-56-16,0 0-23 15,0 0-12-15,0 0 4 16,37-33-18-16,-10 2-37 15,0-4-6-15,-2-2-8 0,-10-5 9 16,-9 2 13 0,-6 0-7-16,0 8 39 0,-2 5 14 15,-11 12-17 1,-1 12-20-16,2 3-32 0,1 25-20 16,1 24-41-16,10 62-9 0,0-11-142 15,12-11-389-15</inkml:trace>
  <inkml:trace contextRef="#ctx0" brushRef="#br0" timeOffset="93519.93">23568 7103 1068 0,'0'0'489'16,"0"0"-332"-16,0 0 24 16,0 0 35-16,0 0 8 0,0 0-63 15,0 0-4-15,-11 0-54 16,11 0-37-16,0-3-14 16,0 3-4-16,0 0-21 15,0 0-8-15,9 0-17 16,11 0-2-16,14-1-1 15,15-2 0-15,9-3-68 16,9-4-91-16,18-8-91 16,-19 2-331-1,-12 1-405-15</inkml:trace>
  <inkml:trace contextRef="#ctx0" brushRef="#br0" timeOffset="94139.86">24164 6932 1405 0,'0'0'291'15,"0"0"-213"-15,0 0 37 0,0 0 28 16,0 0-6-16,0 0-75 0,0 0-16 15,-42 50-5 1,36-21 9-16,6 5-24 16,0-2-3-16,0-5 4 15,10 0 0-15,5-9-11 0,3-4 2 16,5-9-6 0,3-5-2-16,8 0-7 0,1-11-3 15,5-15-16 1,0-6-18-16,1-7-17 15,1-1-1-15,1-1-22 16,-6 10 22-16,-5 10 41 0,-8 8 5 16,-11 13 5-1,-6 0 0-15,-7 18 1 0,0 12 56 16,-27 8 27-16,-13 2-16 16,-6 0-19-16,-6-3-22 15,1-12-5-15,4-6-13 0,4-14-8 16,10-5-8-1,8-3-12-15,10-26-115 16,15-33-112-16,2 6-43 16,21 2-303-16</inkml:trace>
  <inkml:trace contextRef="#ctx0" brushRef="#br0" timeOffset="95040.02">24977 6057 613 0,'0'0'959'0,"0"0"-764"15,0 0-114-15,0 0-14 16,0 0 36-16,0 0 94 15,0 0-54-15,0-65-93 16,0 65-38-16,0 0-12 16,-2 10-15-16,-4 17 15 15,-6 22 4-15,3 18 59 16,1 14-26-16,2 9 37 16,6 5-20-16,0-6 19 0,0-4-31 15,0-8-29 1,0-14 3-16,0-10-2 0,0-9-1 15,0-10-2 1,0-10-5-16,-2-6 1 16,-4-7-7-16,-1-6-30 15,-1-5-50-15,-6-14-59 0,1-14-252 16,1-7-867-16</inkml:trace>
  <inkml:trace contextRef="#ctx0" brushRef="#br0" timeOffset="95689.79">25329 5816 485 0,'0'0'1062'0,"0"0"-785"15,0 0-49 1,0 0 20-16,0 0-54 0,0 0-5 16,0 0-107-1,-38-41-55-15,30 65-21 0,1 8 13 16,5 8 25-16,2-2-10 16,2-3-18-1,18-9-7-15,4-11-3 0,5-8 9 16,3-7-4-16,-1-2-11 15,-2-21 2-15,-7-7 5 16,-7-4-6 0,-7-4-1-16,-8 1-43 0,0 8-5 15,0 7 3-15,0 10-93 0,-18 12-32 16,-1 5-461 0,4 9-309-16</inkml:trace>
  <inkml:trace contextRef="#ctx0" brushRef="#br0" timeOffset="96329.72">26645 6395 1587 0,'0'0'520'15,"0"0"-350"-15,0 0-66 16,0 0-40-16,0 0 2 16,0 0 18-16,0 0-35 15,48-6-37-15,-5 1-11 0,8 3-1 16,0-3-36-16,1 0-87 16,2-9-88-1,-12 2-112-15,-13-1-364 0</inkml:trace>
  <inkml:trace contextRef="#ctx0" brushRef="#br0" timeOffset="96519.8">26919 6174 1375 0,'0'0'301'0,"0"0"-221"0,0 0 34 15,-41 159 5 1,28-97-4-16,3 0-53 15,2-2-38-15,6-6-24 16,2-10-61-16,7-9-85 16,15-14-93-16,3-13-421 0</inkml:trace>
  <inkml:trace contextRef="#ctx0" brushRef="#br0" timeOffset="96839.78">27440 5819 1989 0,'0'0'237'0,"0"0"-209"16,0 0-15 0,0 0 14-16,0 0 44 15,0 0-4-15,-118 93-2 0,107-20 21 16,7 14-22-16,4 5-1 15,0 5-15-15,0-4-11 16,11-2 0 0,-2-7-10-16,-3-9-12 15,-3-6-9-15,-3-9 0 0,0-11-4 16,-3-7 8-16,-12-10-10 16,-1-8-5-16,1-6-53 15,-10-12-124-15,8-6-85 16,3 0-470-16</inkml:trace>
  <inkml:trace contextRef="#ctx0" brushRef="#br0" timeOffset="97219.56">27276 7117 2072 0,'0'0'347'16,"0"0"-251"-1,0 0-56-15,0 0-26 16,0 0 25-16,0 0 40 15,0 0-9-15,-83 80-32 0,83-48-8 16,0 0-3 0,11-6-6-16,12-8-2 0,-1-7-10 15,0-4 2-15,-2-7-5 0,-2 0 1 16,-7-8-5 0,-7-14-2-16,-4-8-18 15,0-11-136-15,-17-36-68 16,-3 6-284-16,4 1-581 0</inkml:trace>
  <inkml:trace contextRef="#ctx0" brushRef="#br0" timeOffset="97589.7">27579 5421 1803 0,'0'0'365'0,"0"0"-241"0,0 0-60 15,0 0-28-15,7-137 4 16,-1 93-14-16,1 3 9 16,-3 13-21-1,-2 7 62-15,-2 16 3 0,0 5-79 16,0 22-39-16,0 46-20 0,-4 46 54 16,-5 37 4-1,3-6-10-15,6-8-109 0,0-50-192 16,8-39-276-16</inkml:trace>
  <inkml:trace contextRef="#ctx0" brushRef="#br0" timeOffset="98129.89">28990 6386 1839 0,'0'0'525'0,"0"0"-421"0,0 0-57 16,0 0-2-16,147-5-11 15,-87 5-23-15,0 0-11 16,3 0-11-16,-3 0-36 15,-4 0-99-15,-3-16-172 16,-13 0-244-16,-13-5-904 16</inkml:trace>
  <inkml:trace contextRef="#ctx0" brushRef="#br0" timeOffset="98289.85">29340 6224 1785 0,'0'0'281'0,"0"0"-197"0,-58 130-18 15,38-66-7 1,7 1-10-16,5-5-37 0,8-6-12 16,0-8-55-16,41-10-96 0,-5-12-68 15,3-14-401-15</inkml:trace>
  <inkml:trace contextRef="#ctx0" brushRef="#br0" timeOffset="98624.9">30153 5796 2162 0,'0'0'302'0,"0"0"-213"15,0 0-65-15,0 0-12 16,0 0 55-16,0 0-32 15,0 0-33-15,-84 81 10 16,66 32 15 0,5 30 11-16,8 15-1 15,5-28-4-15,0-31-3 0,0-38 11 16,0-9-27-16,2 6-5 16,-2 5 6-16,0 0-2 15,0-8-12-15,-9-11 6 0,-6-7-7 16,-5-12-32-1,-1-7-43-15,-10-12-85 0,6-6-133 16,4 0-484-16</inkml:trace>
  <inkml:trace contextRef="#ctx0" brushRef="#br0" timeOffset="98929.7">29999 7308 1549 0,'0'0'757'0,"0"0"-637"0,0 0-79 16,0 0 65-16,0 0 7 16,0 0-74-1,79-101-39-15,-52 55-24 0,-6 0 0 16,-3 1-7-16,-7 12 31 15,-6 7 0-15,-2 11 53 16,-3 13-26-16,0 2-27 16,0 10-53-16,-12 20 23 15,5 13 28-15,3 2-62 16,4 8-172-16,0-11-255 16,7-16-459-16</inkml:trace>
  <inkml:trace contextRef="#ctx0" brushRef="#br0" timeOffset="100169.68">30499 5442 570 0,'0'0'383'0,"0"0"-203"15,0 0-90-15,0 0 52 16,0 0 50-16,0 0-6 15,0 0-51-15,0-14 0 0,0 14-5 16,0 0-22-16,0 0-27 16,0-2-8-1,0 2-27-15,0 0-22 0,0 0 4 16,0 0 2-16,0 0 8 16,0 0 23-1,0 0-4-15,0 0-14 0,0 0-26 16,0 0-2-16,0 0-15 15,0 0 0-15,0 0-1 16,0 6-21-16,-12 15 14 16,2 10 8-16,-3 10 21 15,-1 0 3-15,5 1-2 0,5-4-4 16,2-6-4 0,2-7-13-16,0-6 10 0,0-6 2 15,0-3-13 1,10-5 1-16,3-2 0 0,3-3-1 15,9 0 0 1,4-15-14-16,7-12-13 0,8-13-41 16,5-11-52-1,7 0-15-15,2 0-16 0,-2 12 99 16,-5 10 52-16,-8 13 3 16,-10 12 50-16,-12 4 3 15,-7 0-15-15,-9 2 0 0,-5 8-17 16,-11 6 10-1,-22 0 12-15,-17 2 14 16,-10-4-29-16,-7-4-10 16,3-6-21-16,1-4-45 15,10 0-17-15,8-7-75 0,13-7-177 16,15-1-284-16</inkml:trace>
  <inkml:trace contextRef="#ctx0" brushRef="#br0" timeOffset="100629.78">30157 5757 1891 0,'0'0'537'0,"0"0"-423"0,0 0-14 15,0 0-20 1,0 0-22-16,0 0-43 0,119-35-15 15,-81 28-22 1,-7-4-32-16,-4 2-9 0,-10-4-41 16,-6-1 12-1,-3-5-62-15,-8-3-7 0,0-1 74 16,0 3 87-16,0 5 113 16,-10 6 25-16,-1 9-15 15,-4 0-64-15,-3 18-23 16,-7 21-7-1,-2 12-18-15,3 12-11 0,2 5-18 16,4 12-157 0,7-15-214-16,7-17-903 0</inkml:trace>
  <inkml:trace contextRef="#ctx0" brushRef="#br0" timeOffset="102789.65">25331 6497 1071 0,'0'0'359'15,"0"0"-145"-15,0 0-49 0,0 0 8 16,0 0 18-16,0 0-54 0,0 0-29 16,-42-55-38-1,31 55 1-15,-5 0-21 0,-8 15-37 16,-10 16 8-1,-1 15 22-15,-1 12 12 0,5 7-6 16,9-1 4 0,11-3-19-16,11-9-6 15,0-8-13-15,17-8 2 16,20-12-2-16,9-12 7 0,5-12-13 16,7 0-1-16,-5-22-8 15,-6-11-2-15,-13-13-8 16,-12-5-2-16,-13-5-29 15,-9-2-44-15,0 3-15 16,-13 9 8-16,-7 9 46 16,-3 16-54-1,-10 16-156-15,6 5-298 0,5 0-92 16</inkml:trace>
  <inkml:trace contextRef="#ctx0" brushRef="#br0" timeOffset="103800.13">30782 6334 1307 0,'0'0'203'0,"0"0"-100"0,0 0 59 15,-112 113 19-15,91-61 16 0,7 4-18 16,11 0-77 0,3 0-23-16,14-6-8 0,18-10-39 15,10-8-7 1,5-11 3-16,6-14-8 15,0-7-3-15,-5 0 3 16,-11-15 4-16,-12-12-11 16,-14-8-13-16,-11-11-19 15,-7-7-38-15,-26 1-47 16,-56 0-17-16,4 14-144 16,-4 15-401-16</inkml:trace>
  <inkml:trace contextRef="#ctx0" brushRef="#br0" timeOffset="104525.03">25171 7529 1423 0,'0'0'361'0,"0"0"-258"16,0 0-80-16,0 0-14 16,0 0-3-16,0 0 17 0,0 0-7 15,0 102 126-15,6 5 52 16,6 32-80-16,-1-8-46 16,1-24-23-16,-4-35-26 15,1-21-10-15,2 4-8 16,1 3 5-16,0 3-6 15,0-11-1 1,-3-8-46-16,-5-10-113 0,-2-10-190 16,-2-16-464-16</inkml:trace>
  <inkml:trace contextRef="#ctx0" brushRef="#br0" timeOffset="104774.78">25080 8089 2011 0,'0'0'237'16,"0"0"-237"-16,0 0 0 0,78 116 4 15,-49-56 60 1,0 3 43-16,4 1-18 0,5-6 0 16,4-4-40-16,3-12-14 0,-1-10-9 15,3-14 19 1,-2-11 3-16,2-7-11 0,-1-9-13 15,1-23-16 1,-2-10-8-16,-5-10-70 16,0-21-136-16,-9 14-313 15,-10 11-186-15</inkml:trace>
  <inkml:trace contextRef="#ctx0" brushRef="#br0" timeOffset="105129.66">25532 8967 1081 0,'0'0'363'0,"0"0"-176"16,0 0 14-16,-114 83 13 16,93-37-58-16,9 3-4 15,12 2-51-15,4-3-25 0,31-8-30 16,9-8-22-16,12-14-11 0,2-10-4 16,2-8 4-1,-10-8-12-15,-13-19 0 0,-18-8-1 16,-17-9-2-1,-2-7-68-15,-29 0-78 16,-37-10-148-16,3 15-76 16,7 12-257-16</inkml:trace>
  <inkml:trace contextRef="#ctx0" brushRef="#br0" timeOffset="105729.78">30400 7552 2088 0,'0'0'299'16,"0"0"-234"-16,0 0-64 16,0 0-1-16,0 0 0 15,0 0 64-15,21 183 36 0,-13-91-38 16,4 6-28 0,-3 0-17-16,-1-18-1 0,2 6-16 15,-1-12-57 1,-3-9-55-16,-6-5-81 0,0-18-282 15,0-16-400-15</inkml:trace>
  <inkml:trace contextRef="#ctx0" brushRef="#br0" timeOffset="106004.52">30296 8071 1328 0,'0'0'330'0,"0"0"-228"16,29 132 9 0,-11-63-11-16,2 1 58 0,4-5-20 15,8-7 7 1,-1-9-19-16,2-8-65 0,0-14-6 16,1-11-4-16,0-11-18 15,4-5-9-15,4-27 11 16,1-18-35-16,1-18-27 15,0-10-98-15,7-31-95 16,-8 20-305-16,-11 18-305 0</inkml:trace>
  <inkml:trace contextRef="#ctx0" brushRef="#br0" timeOffset="106369.69">30940 8696 1001 0,'0'0'691'0,"0"0"-568"15,0 0-95-15,-138 28 73 16,97 18 78-16,10 7 36 16,14 7-40-16,17 1-57 15,2-2-47-15,34-2-41 0,17-11-16 16,14-10-13-16,2-14-1 16,1-14-11-16,-10-8 10 15,-16-10-16-15,-19-21-20 16,-19-10-2-1,-6-8-120-15,-37-4-82 0,-61-12-61 16,6 16-53 0,1 8-3-16</inkml:trace>
  <inkml:trace contextRef="#ctx0" brushRef="#br0" timeOffset="107699.7">27908 4904 1262 0,'0'0'245'0,"0"0"-155"15,0 0-38 1,0 0 18-16,-102-104 46 0,73 76-43 16,0-1 5-1,-4 6 5-15,-7 3-23 0,-5 6-14 16,-4 6-27-16,-9 6-18 16,-9 2-1-16,-4 8-6 15,-10 20 5 1,-5 10-1-16,-5 12 1 15,-8 15-7-15,-16 29 8 0,-13 36 13 16,-10 51 36-16,9 21-18 16,22 8-10-16,24-3 0 15,30-14-14-15,17 3 2 0,23-2-2 16,13-7-6 0,10-12 12-16,29-19 0 0,12-18 13 15,2-30 11 1,-1-28 10-16,-4-21-7 0,8-13-7 15,13 4-5 1,36 3-5-16,38-10-4 16,35-24 5-16,16-19 28 15,-4-21 14-15,-12-28-29 0,-16-12-13 16,-3-13-17-16,-3-20-1 16,-8-25 0-16,-9-24-12 15,-14-22 8-15,-19-22-4 16,-25-21-5-16,-33-13 1 15,-36-14 6-15,-16-9-2 16,-52 4 2-16,-35 15 1 16,-30 29 18-16,-34 41-19 15,-30 40-1-15,-29 44-50 16,-29 44-47-16,-23 31-16 0,-8 52-65 16,64 3-138-16,48-3-456 0</inkml:trace>
  <inkml:trace contextRef="#ctx0" brushRef="#br0" timeOffset="113049.73">8300 8351 1765 0,'0'0'469'15,"0"0"-358"-15,0 0-25 0,0 0-9 16,0 0 45-16,0 0-6 0,0 0-47 16,-52-132-44-1,52 92-19-15,17 2-6 16,3 7-6-16,-1 4 5 15,-2 15-5-15,-3 10-3 0,-3 2-11 16,-5 26-11 0,-4 20 9-16,-2 16 22 0,-11 12 12 15,-22 7-5 1,-10 0 1-16,-1-12-1 0,-3-11-7 16,3-16 1-16,4-14 5 15,5-14-5-15,10-14-1 16,6 0 6-16,11-19-6 0,8-16-32 15,0-3 16 1,13 0 5-16,16 6 2 16,8 9 8-16,6 16-10 15,4 7-14-15,0 6-75 16,17 29-78-16,-10-6-175 16,-12-7-306-16</inkml:trace>
  <inkml:trace contextRef="#ctx0" brushRef="#br0" timeOffset="113474.88">8635 8199 1603 0,'0'0'493'16,"0"0"-437"-16,0 0-56 0,0 0 0 15,0 0 0 1,0 0 81-16,0 0 76 0,43 121-20 15,-39-67-81 1,-4-1 8-16,0-2-18 16,0-9-25-16,0-12-9 15,0-8-10-15,0-12-2 0,0-3-16 16,0-7-33-16,0 0 12 16,2-23-14-16,12-19-27 15,1-17-413 1,1-2 195-16,-5 1 33 0,-4 14 263 15,-5 20 304-15,-2 21 34 16,0 5-215-16,0 24-100 16,0 17 99-16,0 5-8 15,0 2-24-15,14-2-20 16,7-4-38-16,14-4-32 16,7-8-20-16,7-9-76 0,26-21-131 15,-12 0-249 1,-8-2-168-16</inkml:trace>
  <inkml:trace contextRef="#ctx0" brushRef="#br0" timeOffset="113694.78">9378 8182 1883 0,'0'0'343'0,"0"0"-290"15,0 0-52-15,-121 61 21 0,84-22 49 16,5 1 44-1,14-2-38-15,10-3-26 16,8-6-31-16,0-7-20 16,10-8-15-16,17-10-10 0,4-4 6 15,3-6-30-15,-1-25-85 16,-4-6-147-16,-9-43-51 16,-7 10-201-16,-5-2-349 15</inkml:trace>
  <inkml:trace contextRef="#ctx0" brushRef="#br0" timeOffset="113910.06">9344 7572 1805 0,'0'0'401'0,"0"0"-314"15,0 0-87-15,0 0-10 16,0 0 10-16,0 177 99 16,2-58 25-16,7 28-18 15,0-13-58-15,-2-26-18 0,2-32-19 16,-3-23-9-16,4 5-2 15,3 0-18-15,2 0-44 16,1-15-77 0,-1-14-48-16,1-14-68 0,-3-22-57 15,-3-18-78-15,-4-12-571 0</inkml:trace>
  <inkml:trace contextRef="#ctx0" brushRef="#br0" timeOffset="114249.62">9589 8208 1530 0,'0'0'552'0,"0"0"-453"15,0 0-79 1,0 0 38-16,0 0 93 0,23 134 17 16,-23-84-37-1,0 6-36-15,0-2-35 0,0-4-29 16,0-8-13-16,0-9-16 16,0-13 9-16,0-10-11 15,0-6-5-15,0-4 4 16,2-4-6-1,9-26 6-15,3-21-50 0,1-14-121 16,-2-2 14-16,-6 4 39 16,-5 15 119-16,-2 21 100 15,0 17 41-15,0 10-138 0,0 2-3 16,0 22 0 0,0 8 30-16,0 6 13 0,0 6-7 15,20 0-34 1,14-2-2-16,8-7-42 0,10-10-12 15,3-11-55 1,30-14-45-16,-17 0-186 0,-4-16-408 0</inkml:trace>
  <inkml:trace contextRef="#ctx0" brushRef="#br0" timeOffset="114589.61">10483 8347 1927 0,'0'0'620'0,"0"0"-411"15,0 0-57-15,0 0-70 0,0 0-28 16,0 0-26-16,0 0-11 16,93-17-10-16,-43 12-7 15,1 3-13-15,-6 2-54 16,-12 0-58-16,-15 2-70 15,-18 15-99-15,0 6-55 16,-29 4 37-16,-11 1-182 16,-3-2 419-16,10-7 75 15,13-6 320-15,9-5 20 16,11-4 5-16,0-4-98 0,29 2-128 16,18-2-57-1,10 0-62-15,36-6-58 0,-16-10-472 16,-12-1-1183-16</inkml:trace>
  <inkml:trace contextRef="#ctx0" brushRef="#br0" timeOffset="115600.1">11787 8157 973 0,'0'0'760'0,"0"0"-571"15,0 0 19-15,0 0-4 0,0 0-47 16,0 0 34-16,0 0-32 16,-19-38-38-16,19 38-74 15,0 0-46-15,2 0-1 16,13 0-27-16,7 22 3 0,3 16 24 16,-2 16 8-1,-8 16 9-15,-11 9 2 16,-4 4-8-16,0-3 2 15,-11-10-11-15,-1-19-1 0,6-12 1 16,2-18-2-16,4-11-12 0,0-7-12 16,0-3-3-1,2-10 5 1,16-26 4-16,9-35-111 0,-1-6-78 16,-4-12-121-16,-1-2 132 15,-13 29 196-15,-3 8 152 16,-5 24 67-16,0 19-33 0,0 11-161 15,-2 18-24 1,-7 16-1-16,0 7 54 0,9 7 28 16,0 1-24-1,2-1-28-15,25-2-3 0,7-7-27 16,5-10 0-16,9-9-28 16,0-10-47-1,4-10-81-15,10-8-61 16,-10-17-275-16,-15-8-167 0</inkml:trace>
  <inkml:trace contextRef="#ctx0" brushRef="#br0" timeOffset="115979.9">12242 7638 1154 0,'0'0'868'0,"0"0"-531"16,0 0-108-16,0 0-107 0,0 0-34 15,0 0 16 1,0 0-24-16,-42-64-26 0,42 60-54 31,17 4-11-31,8 0-14 0,2 4 2 0,-3 24 9 16,-13 12 14-1,-11 14 6-15,-6 8 25 16,-26 2-4-16,-3-5-16 16,2-12-4-16,10-14-6 15,12-15 1-15,11-11-2 16,0-7-16-16,15 0-37 16,26 0 16-16,12-7 23 0,11-14-113 15,8-5-163 1,15-14-92-16,-20 6-268 0,-15 4-792 0</inkml:trace>
  <inkml:trace contextRef="#ctx0" brushRef="#br0" timeOffset="116199.96">12710 7579 1726 0,'0'0'528'15,"0"0"-430"-15,0 0-98 0,0 0-12 16,0 0 12-1,3 143 153-15,-3-25 22 16,0 36-56-16,0 15-50 16,0-12-39-16,0-21-14 0,0-37-14 15,0-26-2-15,2-15 0 16,9-11-6-16,2 2-43 16,16 4-133-16,-3-7-112 15,-1-21-334-15</inkml:trace>
  <inkml:trace contextRef="#ctx0" brushRef="#br0" timeOffset="116450">13085 8536 2257 0,'0'0'418'0,"0"0"-418"16,0 0-33-1,-40 102 33-15,32-65 23 16,8-5 40-16,0-6 1 15,19-3-21-15,12-6-19 0,4-8-3 16,4-6-11 0,-4-3-9-16,-8-15-1 0,-14-15 0 15,-11-3-17-15,-2-8-63 16,-17 3-58-16,-17 6 1 16,-17-4-59-16,8 12-115 15,8 2-382-15</inkml:trace>
  <inkml:trace contextRef="#ctx0" brushRef="#br0" timeOffset="116749.99">13127 7656 2347 0,'0'0'380'0,"0"0"-380"16,0 0-6-16,67-113-77 16,-33 51 47-16,-5-6 24 15,-6 0 6-15,-7 4-15 0,-9 7-19 16,-5 15 40 0,-2 17 61-16,0 17 72 0,-9 8-100 15,-11 48-33 1,-2 51 0-16,2 52 0 0,7 27 0 15,13-5-30 1,0-50-171-16,15-50-603 0</inkml:trace>
  <inkml:trace contextRef="#ctx0" brushRef="#br0" timeOffset="117149.8">14054 8289 2015 0,'0'0'736'16,"0"0"-549"-1,0 0-145-15,0 0-42 0,0 0 0 16,0 0 12-1,129 0-4-15,-84-1-8 16,0-1-17-16,-10-1-81 16,-23 3-164-16,-12 0-390 0,-2 8-287 0</inkml:trace>
  <inkml:trace contextRef="#ctx0" brushRef="#br0" timeOffset="117274.68">14007 8460 1582 0,'0'0'720'0,"0"0"-554"16,0 0-57-16,0 0 7 0,0 0-49 15,152 95-67 1,-22-88-7-16,-17-5-153 0,-2-2-503 16</inkml:trace>
  <inkml:trace contextRef="#ctx0" brushRef="#br0" timeOffset="117649.76">14924 8412 2364 0,'0'0'506'16,"0"0"-448"-16,0 0-58 0,0 0-66 16,75-138 65-1,-43 75 1-15,-1-7 32 0,-2 0-11 16,-2 2-12-16,-5 5-3 0,-5 13 21 16,-5 14 26-1,-7 15 53-15,-5 15-7 16,0 6-90-16,0 15-9 15,-3 47-50-15,-11 45 40 16,4 41 9-16,-1 15-11 16,6-17-110-16,2-48-235 15,-1-42-467-15</inkml:trace>
  <inkml:trace contextRef="#ctx0" brushRef="#br0" timeOffset="118355.92">16928 7868 1991 0,'0'0'319'16,"0"0"-242"-16,0 0-68 16,-141 59-9-16,92 3 50 15,3 27 53-15,10 1 26 0,14 3-35 16,15 2-43-16,7-18-27 16,19 6-12-16,22-15-12 15,8-14 0-15,11-16-56 16,43-25-127-16,-16-12-276 15,-12-1-188-15</inkml:trace>
  <inkml:trace contextRef="#ctx0" brushRef="#br0" timeOffset="118680.21">17262 8242 1633 0,'0'0'313'15,"0"0"-190"1,0 0-12-16,0 0 45 0,0 0-1 16,0 0-30-1,13-106-75-15,14 103-36 0,0 3-13 16,-2 16-1-16,-12 18 1 0,-13 14 12 16,-2 10 21-1,-34 7 21-15,-13-1 5 0,-2-2-18 16,4-11-15-1,11-16 0-15,16-12-14 16,13-9-12-16,7-9 5 16,11 0-6-16,28-5-20 0,14 0 19 15,14-5-22-15,13-17-129 16,27-30-72-16,-17 6-306 16,-19-3-256-16</inkml:trace>
  <inkml:trace contextRef="#ctx0" brushRef="#br0" timeOffset="118859.68">17917 8007 2179 0,'0'0'585'0,"0"0"-511"0,150 38-47 16,-76 7-12-16,-5 14-9 0,-18 13 16 16,-22 8-11-1,-29 26-10-15,-22 21-1 0,-34-9-13 16,-54 17-65-1,14-41-172-15,12-40-364 0</inkml:trace>
  <inkml:trace contextRef="#ctx0" brushRef="#br0" timeOffset="121799.85">1796 11021 1008 0,'0'0'819'0,"0"0"-582"0,0 0-50 16,0 0-13-1,0 0 13-15,0 0-24 0,0 0-31 16,9-8-37 0,7-16-46-16,11-15-49 0,2-9-37 15,4-3 24-15,-2-4-11 0,-6 8 9 16,-8 10 1 0,-7 11-2-16,-6 12 7 0,-4 10 7 15,0 4 1 1,0 21-44-16,-6 22 8 0,-4 18 37 15,3 17 10 1,3 4-3-16,4-3 7 16,0-8-14-16,4-13-53 15,13-14-94-15,-2-18-38 16,12-22-39-16,-5-4-43 0,-5-2-289 0</inkml:trace>
  <inkml:trace contextRef="#ctx0" brushRef="#br0" timeOffset="122004.95">2244 10696 1602 0,'0'0'550'0,"0"0"-455"15,0 0-19-15,0 0-13 0,0 0 23 16,96 148-10-16,-96-92 13 16,0-1-53-16,-9-2-23 15,-7-4-3-15,-3-9-10 16,-4-10-60-16,-1-9-50 15,-20-14-94-15,3-7-144 16,1 0-355-16</inkml:trace>
  <inkml:trace contextRef="#ctx0" brushRef="#br0" timeOffset="122155.09">1571 10756 1332 0,'0'0'818'0,"0"0"-694"16,-62 102-72-16,46-28 24 15,16 11-16-15,0 1-37 0,22-4-22 16,25-7-1 0,16-12-26-16,50-13-131 0,-15-16-128 15,-7-19-481-15</inkml:trace>
  <inkml:trace contextRef="#ctx0" brushRef="#br0" timeOffset="122440.02">3031 10449 1629 0,'0'0'239'0,"0"0"-172"16,0 0-65-16,-156 27 60 15,103 24 186-15,5 18-45 16,13 15-38-1,15 6-41-15,15 3-44 0,5-6-27 16,16-7-38 0,20-11-4-16,7-9-11 15,7-14-1-15,4-12-74 0,0-13-98 16,6-21-122-16,-16 0-274 16,-15-13-490-16</inkml:trace>
  <inkml:trace contextRef="#ctx0" brushRef="#br0" timeOffset="122730.12">3040 10926 1998 0,'0'0'356'16,"0"0"-255"-1,0 0-80-15,0 0-20 0,0 0 6 16,0 0 49-16,0 0-37 16,76-61-7-16,-69 100 24 15,-7 14 24-15,0 5 11 16,-27 2-10-16,-9-2-23 15,3-11-10-15,4-16-11 16,11-11-16-16,11-11 6 16,7-3 2-16,5-6-9 15,26 0-6-15,12 0 6 16,9 0 1-16,6-11-1 0,1-3-18 16,-4-2-30-16,-1-7-35 15,-5-2-74-15,0-29-100 16,-11 8-109-16,-16-5-436 0</inkml:trace>
  <inkml:trace contextRef="#ctx0" brushRef="#br0" timeOffset="122897.36">3519 10529 2045 0,'0'0'464'16,"0"0"-414"-16,0 0-36 15,112 121 11-15,-88-49 39 0,-14 24 14 16,-10 22-31-1,-10-6-24-15,-12-12-23 0,-2-17-9 16,1-22-149 0,3 5-67-16,5-12-377 0,8-20-924 15</inkml:trace>
  <inkml:trace contextRef="#ctx0" brushRef="#br0" timeOffset="124604.69">4143 11285 719 0,'0'0'656'15,"0"0"-403"-15,0 0-28 16,0 0 98-16,0 0-17 16,0 0-109-16,0 0-126 0,0-18-71 31,0 26-12-31,0 17 0 0,0 5 12 0,0 4 8 16,-4 2-8-1,-5-2-58-15,5-8-73 0,4-15-120 16,6-8-283-1,12-3-687-15</inkml:trace>
  <inkml:trace contextRef="#ctx0" brushRef="#br0" timeOffset="124879.96">4625 10557 2053 0,'0'0'169'0,"0"0"-169"16,0 0 0-16,0 0 14 0,0 153 104 16,2-77 25-1,5 9-33-15,4 2-51 0,0-1-25 16,5-3-17 0,-1-13-10-16,1-10-6 0,-1-10-1 15,1-11-12-15,-3-9-52 16,-1-6-30-1,-3-8-69-15,-9-16-70 0,0 0-89 16,0-2-174-16</inkml:trace>
  <inkml:trace contextRef="#ctx0" brushRef="#br0" timeOffset="125279.85">4496 11113 1069 0,'0'0'746'0,"0"0"-422"15,0 0-150 1,0 0-107-16,0 0-55 0,0 0-12 15,0 0 0 1,140-112 0-16,-75 94-14 0,6 2 2 16,3 2-5-16,-3 4 15 15,-9 6 2 1,-8 4 18-16,-16 5-12 0,-14 26 9 0,-13 9 7 16,-11 9 28-1,0 4 5-15,-15-2 8 0,-5-5-4 16,2-9-33-1,0-9-17-15,4-7-2 16,6-10-7-16,3-4-33 16,5-7-34-16,0 0 2 15,3-14-6-15,15-17-227 0,3-9-373 16,0-6 389 0,-1 6 282-16,-5 8 13 0,-3 14 500 15,-5 11-198 1,-3 7-164-16,2 9-97 15,1 17 42-15,0 6-14 0,2 2-48 16,-1 1-28-16,4 2-6 16,8-3-114-16,-4-10-251 15,1-10-1069-15</inkml:trace>
  <inkml:trace contextRef="#ctx0" brushRef="#br0" timeOffset="126474.77">6239 10537 573 0,'0'0'1151'0,"0"0"-862"16,0 0-98 0,0 0-123-16,0 0-39 0,-145-27 25 15,100 52 21-15,5 15 2 16,9 14-2-16,11 11 32 16,18 5-41-16,2 2-16 15,20-2-15-15,15-8-17 16,5-7-6-16,-1-14-3 0,-8-9 4 15,-11-11-8 1,-9-5-5-16,-11-4-1 16,0-2-9-16,-18 3 6 15,-13 1 4-15,-5-2 6 0,1-6-6 16,6-6 0-16,6-13-16 16,17-21-14-16,6-12-146 15,13-4-36 1,24 1 41-16,13 12 97 0,4 12 41 15,-3 15 33-15,-7 10 2 16,-6 4 35-16,-11 20 42 16,-7 9 37-16,-7 2-2 15,-6 4-50-15,0-3-19 16,-3-4-29-16,3-6-8 16,-1-11 2-16,8-4-10 0,3-8-8 15,10-3-5 1,5 0-17-16,1-21-30 0,0-9-66 15,-4-6-13 1,-6 0-34-16,-9 8 173 0,-8 10 98 16,-6 11 63-1,0 7-100-15,0 3-60 0,0 17 17 16,0 6 47-16,2 0-14 16,7 0-24-16,7-2-9 15,1-6-4-15,6-6-5 16,2-8 9-16,1-4-13 15,1 0-5-15,1-6-24 16,-1-14-14-16,0-9-25 16,-4-4-60-16,-1-4-105 15,-2 0 21-15,-4 1 38 0,-6 10 118 16,-3 9 51 0,0 11 8-16,-2 6-8 0,1 0-9 15,1 0 9-15,2 9 1 16,0-2 5-16,-3-3-4 15,-1 1 12 1,-3-3 23-16,-2 1 43 0,0 12 20 16,0 9-48-1,0 20 80-15,0 20-22 0,0 30 4 16,0 30-57-16,-2 23 25 0,-5-11-32 16,-1-27-13-1,-4-33 5-15,-1-22-8 16,-8 3 7-16,-5-2-4 15,-8 1-1-15,-8-14 0 16,-7-10-11-16,-7-13-1 16,3-12-14-16,2-7 5 0,9-14-1 15,11-26-5-15,19-28 1 16,12-32-10-16,53-28-14 16,30-11-23-16,4 23-62 15,-7 29-87-15,16-11-96 16,-22 28-271-16,-8 0-847 0</inkml:trace>
  <inkml:trace contextRef="#ctx0" brushRef="#br0" timeOffset="126989.67">7374 10865 1813 0,'0'0'603'0,"0"0"-569"16,0 0-19-16,0 116-15 15,0-56 33-15,0 2 19 16,0-2 43-16,0-8-40 15,4-12-33-15,-2-11-13 16,2-12-7-16,-1-8 4 16,-3-5 0-16,0-4 15 15,2 0 7-15,5-17-28 0,6-17-2 16,10-12-166 0,6-6 108-16,8-3 43 15,5 9 6-15,8 7 10 16,1 8 1-16,0 9 10 0,0 7 26 15,-3 2 17 1,-6 4-18-16,-7 0-20 16,-8 5 5-16,-11 0-5 15,-9 4-13-15,-7 0 11 0,0 0 42 16,-25 4-23-16,-11 20-31 0,-9 11 7 16,3 9 14-1,3 6-1-15,12-3-9 16,11-1-10-16,11-11 5 15,5-7 2-15,0-8-9 16,21-8-20-16,10-10-7 16,2-2-20-16,5-8-65 15,-3-18-29-15,-3-4 22 0,-6-3-19 16,-5 7 79 0,-6 6 59-16,-3 8 119 0,-4 12-13 15,3 0-79-15,5 12-26 16,2 19-1-16,18 25-52 15,-5-5-114 1,0-11-519-16</inkml:trace>
  <inkml:trace contextRef="#ctx0" brushRef="#br0" timeOffset="127869.43">9375 11168 1222 0,'0'0'343'0,"0"0"-138"15,0 0-62-15,0 0-24 16,0 0 55-1,134-37-23-15,-70-4-97 16,4-8-37-16,-8-9-17 16,-7-7 1-16,-12-2-1 0,-12 0-1 15,-16 1-4-15,-9 5 5 16,-4 12 12-16,0 12-4 16,-9 16 32-16,-5 14-33 0,2 7-7 15,-1 26-17 1,-3 38 17-16,5 43 49 0,6 41 34 15,2 11-2 1,3-5-14-16,0-37-23 0,0-37-18 16,0-20-11-1,-4-8-14-15,-5 6 0 0,-6 2 11 16,-7 1-3-16,-5-10 3 0,-7-8-6 16,-3-14 3-1,2-8-9-15,4-11 9 16,10-10 3-16,7-10 1 15,14-30 13-15,2-32-26 0,47-35-33 16,32-25 32 0,15-15-10-16,8 6-68 15,-6 11-13-15,-15 6-23 16,-7 3 42-16,-23 24 48 16,-17 20 7-16,-16 22-1 0,-14 15 18 15,1 0 1-15,-7 6 37 16,0 7 5-16,0 19 53 15,-11 8-95 1,-13 28-9-16,-10 40 9 0,-6 38 56 16,9 31 23-16,10-5-22 15,17-27-36-15,4-35-11 16,2-24-2-16,16-2-8 0,7-2-5 16,2-4-19-1,2-14-21-15,-3-12-25 0,-1-12-36 16,-5 0-13-1,-7-55-101-15,-3-3-335 0,-8-5-554 0</inkml:trace>
  <inkml:trace contextRef="#ctx0" brushRef="#br0" timeOffset="128189.71">10333 10868 998 0,'0'0'700'16,"0"0"-440"-16,0 0-97 16,0 0-32-16,0 0-11 15,112 135-3-15,-112-83-2 16,0 3-25-16,-8-2-2 15,-13-5-34-15,4-10-28 16,5-12-17-16,6-9-9 16,4-9-1-16,2-8-49 15,6 0-23-15,19-13 9 16,6-19 9-16,2-16-115 0,-2-8-223 16,-8-5 73-1,-8 10 320-15,-7 15 48 16,-8 18 470-16,0 18-398 15,0 0-119-15,0 23 42 16,0 8 27-16,0 3 10 16,0 0-7-16,10-6-40 0,11-2-18 15,2-7-15-15,9-10-18 0,4-9-36 16,0-9-52 0,-10-14-153-16,-10-9-470 0</inkml:trace>
  <inkml:trace contextRef="#ctx0" brushRef="#br0" timeOffset="128339.72">11027 10560 2053 0,'0'0'573'0,"0"0"-511"0,0 0-43 16,114 175-9-16,-106-88-10 16,-8 9-4-16,-17-11-53 15,-41 31-50-15,2-28-197 16,7-22-700-16</inkml:trace>
  <inkml:trace contextRef="#ctx0" brushRef="#br0" timeOffset="129269.93">12164 10064 1405 0,'0'0'483'0,"0"0"-230"15,0 0-64-15,-11-128-94 0,6 110 15 16,3 10 0 0,2 8-62-16,-2 2-48 15,2 46-28-15,-7 52 28 16,-4 50 77-16,0 25 3 15,2 1-8-15,3-23-23 16,6-31-11-16,0-22-13 16,0-21 13-16,0-23-19 15,8-8-13-15,5 1-6 16,3-2 6-16,2-1-5 0,4-15-1 16,5-12 0-1,2-9-24-15,9-10 6 0,5-3 6 16,3-31-6-1,-1-17-40-15,-5-9-14 0,-11 0-53 16,-11 11 87 0,-14 12 38-16,-4 21 70 0,0 13-55 15,-11 3-15-15,-11 24-22 16,2 15 22-16,2 3 0 16,5 4 31-16,8 0-7 0,5-5-16 15,0-6 4 1,0-6-12-16,0-6-1 15,5-6-43-15,-5-6-54 16,0-4-69-16,-5-7-98 0,-15-7-22 16,-5-15-109-16</inkml:trace>
  <inkml:trace contextRef="#ctx0" brushRef="#br0" timeOffset="129379.54">12372 10712 2072 0,'0'0'342'0,"0"0"-261"15,131-35-81-15,-31 30-54 16,-11 2-212-16,-8 2-393 0</inkml:trace>
  <inkml:trace contextRef="#ctx0" brushRef="#br0" timeOffset="130631.85">13653 9815 1028 0,'0'0'552'0,"0"0"-550"0,2 209 98 15,11-30 94-15,3 21 53 0,-5-7-2 16,-2-28-55 0,-4-48-78-16,0-27-57 15,-1-28-37-15,-2-14 0 16,0 1-17-16,0-8 7 15,-2-4-8-15,2-19 1 16,-2-10 0-16,0-8-1 0,3 0 6 16,1-20-6-1,6-38-6-15,0-8-180 0,4-15 28 16,1 3 29-16,-4 24 129 16,-1 10 113-16,-6 21 31 15,-4 21-144 1,0 2-3-16,0 19-7 15,-4 17 10-15,-4 8 56 0,6 5 1 16,2 1-17 0,5-5-15-16,23-4-16 0,9-11-9 15,9-10-12-15,8-12 3 16,4-8-11-16,0-4-7 16,-4-20-30-16,-10-10 21 15,-11-7-22-15,-15 3-19 16,-11 4 58-16,-7 10 19 0,-9 15 116 15,-20 9-75 1,-11 5-39-16,-2 26 8 0,0 5 23 16,3 1 6-1,10 0 4-15,10-5-18 0,7-7-11 16,12-8-14-16,0-8-33 16,0 0-25-16,20-9 15 15,7 0 14-15,6-6-5 16,5-18-67-16,0-6-53 15,-4-2 20-15,-10 4 65 16,-8 6 69-16,-8 14 130 16,-3 8-74-16,-5 3-56 0,0 26 66 15,0 8 32 1,0 0-10-16,0 1-39 16,0-8-19-16,2-5-15 0,5-12 3 15,6-5-18 1,3-8 0-16,6 0 11 0,5-8-11 15,4-16-17 1,4-9-40-16,2-2 19 0,-4-2 20 16,-4 10 18-1,-7 8 48-15,-6 12-6 0,-7 7-35 16,-5 0 2-16,-2 21-6 0,-2 6 19 16,0 3 19-1,0-6-7-15,0-3-16 0,-4-10-12 16,4-5 0-1,0-6 1-15,2 0-7 0,20-4-10 16,16-16-26 0,9-10-45-16,7-3-5 0,-1-2 39 15,-6 4 24-15,-9 10 23 16,-9 9 5-16,-11 12 25 16,-9 0-23-1,-9 24-6-15,0 5 15 0,0 3 8 16,-5-6-3-16,-1-5-6 15,4-11-15-15,2-6-1 16,0-4-19-16,19 0-8 16,17-12 12-16,9-11-21 15,3 0-1-15,-1 2 38 16,-7 7 21-16,-11 5 64 0,-4 6-24 16,-7 3-37-1,-5 0-17-15,-4 17-7 0,-2 1-11 16,-7 2-6-1,0 0-20-15,-9-2-22 16,-13-2-51-16,-32-9-106 16,5-7-173-16,-5 0-516 0</inkml:trace>
  <inkml:trace contextRef="#ctx0" brushRef="#br0" timeOffset="130769.89">14273 10728 1766 0,'0'0'631'0,"0"0"-473"0,60-118-64 15,-6 81-70 1,17 12-24-16,30 11-8 0,52 14-68 16,-17 1-157-1,-9 14-347-15</inkml:trace>
  <inkml:trace contextRef="#ctx0" brushRef="#br0" timeOffset="131999.66">16397 10818 2015 0,'0'0'268'0,"0"0"-268"16,0 0 0-1,-15 167 41-15,5-83 63 0,2 2 9 16,1-8 0-1,3-10-63-15,2-14-29 16,2-16-6-16,0-13-6 16,0-11-8-16,0-10-1 15,0-4 0-15,0 0-10 0,11-26 2 16,15-23-42-16,10-19-119 16,6-11 0-16,5-4-94 15,-5 11 135-15,-3 21 128 16,-12 26 92-16,-8 23-32 15,-10 2-29-15,-6 32 71 16,-3 10 38-16,-6 6-9 16,-13 2-40-16,-1-2-29 15,1-3-35-15,4-12-17 16,7-11-10-16,3-5-5 0,5-12-24 16,0-5-25-1,0 0-20-15,9 0 32 0,18-23-10 16,13-16-72-1,9-13-200-15,2-9-159 16,-2 3 384-16,-11 12 99 16,-16 17 351-16,-11 18-38 0,-9 11-220 15,-2 11-93-15,0 21 52 16,0 6 28-16,0 2 29 16,0 3-39-16,0-10-30 15,10-1-16-15,21-10-5 16,13-5-5-16,12-12-14 0,9-5-6 15,3-4-37 1,0-20-40-16,-6-10-20 0,-13-4-43 16,-14-3-60-1,-19 6 70-15,-16 9 136 0,0 10 70 16,-31 16 1-16,-11 0-26 16,-3 16 74-16,1 10-23 15,5 2-18-15,13-6-21 16,13-5-37-1,10-5-20-15,3-5-43 0,16-7 15 16,16 0 26-16,8 0-24 16,4-19-115-1,1-1-23-15,-8 1 113 0,-5 5 51 0,-8 6 110 16,-1 8-46 0,-6 0-25-16,-1 8-8 0,1 13 25 15,2 2-3 1,1-2-19-16,2-1-6 0,0-11 1 15,5-7 0 1,2-2 13-16,2-8-10 0,3-22-32 16,-1-12-99-1,-6-8-42-15,-7-8 1 0,-5-7 35 16,-4-3 27-16,-3-3 44 0,-2 6 3 16,0 11 31-1,1 14 78-15,0 20 116 16,2 18-94-16,-2 2-90 15,1 30 16-15,0 17 76 16,-6 14 0-16,0 11 2 16,-2 6-4-16,0 4-37 15,0-1-25-15,0-7-17 16,0-8-12-16,0-10-7 16,4-8-2-16,1-12 0 15,-3-9-27-15,2-9-76 0,-4-6-35 16,0-11-70-16,-4-5-27 15,-19-18 52 1,-1-6-527-16</inkml:trace>
  <inkml:trace contextRef="#ctx0" brushRef="#br0" timeOffset="132120.04">17763 11083 1068 0,'0'0'584'16,"0"0"-296"-16,0 0 64 0,164-107-134 16,-104 84-96-1,5 2-79-15,1 3-28 0,-1 6-14 16,-7 2-1-1,-14 6-41-15,-30 4-95 16,-14 0-178-16,0 11-437 0</inkml:trace>
  <inkml:trace contextRef="#ctx0" brushRef="#br0" timeOffset="132309.97">17138 10788 1612 0,'0'0'506'15,"0"0"-332"1,0 0 17-16,93-120-38 0,-46 95-84 16,2 11-69-1,2 14-25-15,-4 16-144 0,-12 81-215 16,-12-5-218-16,-17 10-379 0</inkml:trace>
  <inkml:trace contextRef="#ctx0" brushRef="#br0" timeOffset="132389.74">17404 11526 1064 0,'0'0'586'16,"0"0"-336"-16,0 0-114 0,0 0-136 16,0 0-158-16,0 0-665 0</inkml:trace>
  <inkml:trace contextRef="#ctx0" brushRef="#br0" timeOffset="132999.76">19464 10856 1149 0,'0'0'387'0,"0"0"-180"16,0 0-96-1,0 0-22-15,-151-5 99 0,95 42-21 16,-4 14-52 0,7 9-40-16,8 0-40 0,14-9-11 15,15-10-2 1,11-15-10-16,5-12 6 0,16-12-6 16,20-2 6-16,11-8-18 15,4-24-66-15,0-11-116 16,-6-15-87-16,-5-9 75 15,0-55-48-15,-11 13-145 16,-9 7-822-16</inkml:trace>
  <inkml:trace contextRef="#ctx0" brushRef="#br0" timeOffset="133159.66">19456 10326 1475 0,'0'0'663'16,"0"0"-401"-16,0 0-231 0,0 0-31 16,0 0 0-1,-14 123 55-15,1-33 33 0,0 0 15 16,3 7-41-1,2-1-39-15,5-16-16 0,1 4-6 16,2-6-1-16,0-15-36 0,0-10-61 16,0-10-54-1,7-15-132-15,-1-12-233 0,-4-16-1019 16</inkml:trace>
  <inkml:trace contextRef="#ctx0" brushRef="#br0" timeOffset="133635.65">18851 10664 1866 0,'0'0'481'16,"0"0"-388"-1,0 0-59-15,0 0-17 0,0 0 11 16,0 0-15-16,0 0 45 16,163 48-15-16,-56-16-29 15,34-8-13-15,28-12 1 16,-11-8 4-16,-38-4 0 15,-41 0-5-15,-39 0 0 16,-9 0 6-16,-6 4-7 0,-13 13-32 16,-12 14 32-1,-10 11 29-15,-17 8 48 0,-2 3-28 16,7-5-25 0,8-10-9-16,10-8-3 0,4-10-1 15,0-6-5 1,6-6-5-16,6-5 5 0,-3-3-6 15,-7 0 0 1,-2-11 0-16,-6-17-17 0,-28-11-98 16,-13-8 2-1,-7-6 34-15,0-5 37 0,10 0 10 16,15 0 32-16,19 3 38 16,10 4 26-16,6 3-38 15,25 8 5-15,5 8 37 0,4 11-33 31,2 13-29-31,3 8-6 0,2 22-51 16,7 75-70-16,-15-7-175 16,-12 5-293-16</inkml:trace>
  <inkml:trace contextRef="#ctx0" brushRef="#br0" timeOffset="133739.72">19821 11578 1642 0,'0'0'552'0,"0"0"-475"16,0 0-77-16,0 0-21 15,0 0-220-15,0 0-555 16</inkml:trace>
  <inkml:trace contextRef="#ctx0" brushRef="#br0" timeOffset="133979.73">21025 10680 2212 0,'0'0'296'0,"0"0"-296"16,0 0 0 0,-122 94 34-16,59-36 90 0,-2 10-7 15,5 7-57-15,7 1-36 0,10-5-13 16,7-6-11 0,12-12-11-16,6-12-37 15,2-11-96-15,3-9-22 16,-13-21-105-16,-1 0-229 15,-2-14-238-15</inkml:trace>
  <inkml:trace contextRef="#ctx0" brushRef="#br0" timeOffset="134140.07">20440 10935 1064 0,'0'0'1249'0,"0"0"-917"0,0 0-250 16,131-18-76-16,-81 26-4 15,4 20-1-15,2 8 0 16,0 5-1-16,2 5-1 15,0 0-81-15,-1-9-71 16,17-14-130-16,-16-5-208 16,-6-17-778-16</inkml:trace>
  <inkml:trace contextRef="#ctx0" brushRef="#br0" timeOffset="134399.5">21478 10703 2031 0,'0'0'339'15,"0"0"-233"1,0 0-54-16,0 0-52 0,0 0 12 16,0 0 60-16,0 0-14 15,-121 27 3-15,114 25 19 16,7 8-27-16,0 2-19 16,4 1-13-16,15-5-6 15,-1-7-8-15,-5-5 1 0,-7-5-8 16,-6-10 6-1,-4 1-6-15,-25-3-11 0,-9-3-37 16,-4-14-138 0,6-8-353-16,16-4-854 0</inkml:trace>
  <inkml:trace contextRef="#ctx0" brushRef="#br0" timeOffset="134509.2">21781 10968 1967 0,'0'0'0'0,"0"0"-963"16,0 0 31-16</inkml:trace>
  <inkml:trace contextRef="#ctx0" brushRef="#br0" timeOffset="135260.13">19734 10943 1287 0,'0'0'395'0,"0"0"-179"0,0 0 37 16,0 0-60-16,0 0-93 16,0 0-59-16,0 0-25 15,-89 15-2-15,60 21 10 16,2 9 43-16,10 3-9 15,10 0-12 1,7-6-6-16,0-4-7 0,22-7-9 16,9-10-3-16,10-9-6 15,7-7-3-15,2-5-6 0,-4-11-6 16,-5-13-11 0,-12-8-4-16,-14-5-18 0,-13-10-13 15,-2-1-48 1,-23-2 54-16,-10 5 15 0,-7 10-7 15,1 6-20 1,1 13-120-16,-1 6-135 0,12 4-57 16,10 0-558-16</inkml:trace>
  <inkml:trace contextRef="#ctx0" brushRef="#br0" timeOffset="135579.79">19628 10742 1617 0,'0'0'620'0,"0"0"-433"0,0 0 28 15,0 0-70-15,0 0-84 16,0 0-22-16,46-136-38 15,-11 94 10-15,6 0-11 16,5 3-6-16,0 5-4 16,-7 8 10-16,-10 10-1 15,-8 12 1-15,-10 4-27 16,-9 15-58-16,-2 28-9 0,0 13 31 16,0 33-35-1,0-13-235-15,0-18-295 0</inkml:trace>
  <inkml:trace contextRef="#ctx0" brushRef="#br0" timeOffset="136219.57">19810 11754 2089 0,'0'0'546'0,"0"0"-546"0,0 0-6 15,0 0-46 1,0 0-215-16,0 0-694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9.31408" units="1/cm"/>
          <inkml:channelProperty channel="Y" name="resolution" value="49.23077" units="1/cm"/>
          <inkml:channelProperty channel="T" name="resolution" value="1" units="1/dev"/>
        </inkml:channelProperties>
      </inkml:inkSource>
      <inkml:timestamp xml:id="ts0" timeString="2021-09-30T07:36:50.22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21481 7169 0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9-30T07:28:32.128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5383 8617 776 0,'0'0'90'0,"0"0"-90"16,0 0-91-16,0 0 36 16,0 0 32-16,0 0 22 0,-3 5-5 15,3-5 6 1,5 0 9-16,0 0 8 0,-3 2-3 16,-2-2-14-1,0 0-19-15,0 3 9 0,0-3 10 16,0 0 14-1,0 0 57-15,2 0 66 0,3 0 37 16,-3 0 53 0,0 0-11-16,0 0-83 15,-2 0-37-15,2 0-17 0,-2 0 2 16,0 0 27-16,0 0 5 16,2 0-10-16,-2 0 5 15,0 0-19-15,0 0-19 16,0 0-13-16,0 0-10 15,0 0-2-15,0 0 1 16,0 0-2-16,0 0 2 16,0 0-1-16,0 0-8 15,0 0 9-15,0 0 1 16,0 0-13-16,0 0-10 0,3 0-12 16,1 0-7-1,8 0-5-15,5 5-3 0,14 12 3 16,10 2 1-1,7 6-1-15,8 1-31 0,18 4-77 16,-11-9-172 0,-15-9-413-16</inkml:trace>
  <inkml:trace contextRef="#ctx0" brushRef="#br0" timeOffset="1190.02">7619 8608 1400 0,'0'0'638'15,"0"0"-441"-15,0 0-74 16,0 0-24-16,0 0-26 0,0 0 33 15,0 0-21 1,2-16-23-16,18 16-29 0,7 0 6 16,9 9-19-1,6 8-11-15,3 10-9 0,1 1-22 16,30 4-71-16,-13-8-110 0,-7-13-368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9-30T07:31:06.298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1821 1363 1217 0,'0'0'303'16,"0"0"-153"-16,0 0-22 0,0 0-21 15,0 0 66-15,0 0 2 16,0 0-53-16,0 0-54 16,0 0-16-16,0 0 28 15,0 0-7-15,0 0-16 16,0 0-11-16,0 0-1 15,0 0-23-15,0 0-7 16,0 0-1-16,0 0-2 16,0 0-2-16,0 0-4 15,0 0 3-15,0 0-8 0,0 0 0 16,0 0 0 0,0 0 8-16,0 0-8 0,0 0 12 15,-2 0 1 1,-15 2-4-16,-8 9-10 0,-10 4-17 15,-5 6 0 1,-1 6 16-16,2 8-5 0,6-1-4 16,9 0-2-16,8-2-12 0,7-5 11 15,5-1-7 1,4-7-11-16,0-3-8 16,11-5-3-16,13-8 5 15,7-3-27-15,5-5-16 16,2-20-12-16,-5-8-77 15,-2-6-24-15,-8-1 68 0,-7 2 27 16,-3 2 28 0,-5 2 36-16,-3 6 26 0,0 1 8 15,-3 7 51-15,-2 6 48 16,0 7 53-16,0 0-24 16,0 7-63-16,0 0-31 15,0 0-32-15,0 16-2 16,0 16 0-16,0 11 15 15,0 8 14-15,0 5 4 16,0 1-21-16,0-5-12 16,0-9-10-16,11-10-53 0,9-20-145 15,0-10-122 1,-2-3-603-16</inkml:trace>
  <inkml:trace contextRef="#ctx0" brushRef="#br0" timeOffset="185.31">2097 1153 1377 0,'0'0'506'15,"0"0"-452"-15,0 0 44 0,0 0-31 16,108 134 10 0,-100-70 49-16,-8 12-49 0,-4 6-42 15,-34 36-35 1,2-19-183-16,0-20-349 0</inkml:trace>
  <inkml:trace contextRef="#ctx0" brushRef="#br0" timeOffset="2950.42">3013 1427 1318 0,'0'0'596'15,"0"0"-467"-15,0 0 26 0,0 0-71 16,0 0-40 0,0 0 36-16,0 0 29 15,-54-18-2-15,50 12-38 0,0 1-22 16,2-2-2-16,-1-1-11 16,3-4-5-16,0-5-4 15,0-7-25-15,5-7-46 16,11-4 4-16,8 0 8 15,6 0-30-15,3 1 2 16,2 7 25-16,-1-1 19 16,-1 8 9-16,-2 1 2 15,-4 9 1-15,-4 9 5 16,-4 1-5-16,-1 1-3 16,-3 24 3-16,1 3-6 15,-3 6 3-15,-1-2 9 0,-1-2 0 16,0-4 0-1,-2-5 0-15,2-9-23 0,-2-3-11 16,0-5 1 0,0-4-18-16,0 0-17 0,-3 0 27 15,-1-8 10-15,-5-6 0 0,0 0-7 16,-5 2-7 0,-14 4 1-16,-10 6 18 0,-3 2 10 15,-5 12 10 1,-4 20 6-16,1 10 1 15,3 9 19-15,5 5 14 16,10 2 16-16,9 0-8 0,10-5-2 16,3-4 9-16,5-8-18 15,19-10-7-15,12-7-1 16,4-7 6-16,8-16-12 16,4-1-6-16,2-15-10 15,0-18-1-15,-8-7-18 16,-3-6-48-16,-10-2-41 15,-8-3-46-15,-12 7 14 16,-5 4 29-16,-8 11 109 16,0 8 1-16,0 9 121 15,0 8 68-15,0 4-96 0,0 0-65 16,-2 12-28 0,-2 10 19-16,0 6 31 0,-1 7-26 15,3-1-11 1,2 0-13-16,0 4-40 15,0-10-125-15,2-10-223 0</inkml:trace>
  <inkml:trace contextRef="#ctx0" brushRef="#br0" timeOffset="3450.17">3791 1395 1337 0,'0'0'187'0,"0"0"-59"0,-2 111-19 16,-6-67 13 0,0-8 30-16,2-6 8 0,1-8-77 15,5-8-50-15,0-7-33 16,0-4-14-16,0-3 7 16,0-3 7-16,11-20 0 15,7-15-24 1,7-12-172-16,2-6 44 0,4 3 41 15,0 7 90-15,-2 16 21 16,-3 14 73 0,-3 16-46-16,-7 0 5 0,-8 18 32 15,-3 10 58-15,-5 6-3 16,0 1 19-16,0-3-68 16,0-6-41-16,-5-7-17 15,1-6-6-15,2-5-6 0,2-8-1 16,0 0-5-1,4-3-26-15,19-20-7 0,12-12-78 16,9-4-3 0,4 0 89-16,-4 11 31 0,-9 16 11 15,-6 12 14-15,-8 4-5 0,-7 20-3 16,-6 6 8 0,-5 5 3-16,-3-1-10 0,0-3-12 15,0-1-6 1,-11-5-73-16,-8-6-152 0,1-12-296 0</inkml:trace>
  <inkml:trace contextRef="#ctx0" brushRef="#br0" timeOffset="3639.96">3644 1052 1295 0,'0'0'1036'16,"0"0"-923"-16,0 0-111 16,0 0-2-16,0 0 17 15,139-34 12-15,-77 29-29 0,11 2-5 16,33 1-137 0,-18 2-370-16,-14 0-711 0</inkml:trace>
  <inkml:trace contextRef="#ctx0" brushRef="#br0" timeOffset="4070.39">4726 1099 499 0,'0'0'1298'0,"0"0"-1083"0,0 0-161 16,0 0-48-16,0 0-5 15,0 0 9 1,0 0 21-16,0 32 96 0,0 1-6 15,0 9-27 1,0 11-32-16,0-2-4 16,0 4-9-16,-5-4-4 0,0-7-17 0,3-5-16 15,0-6-6 1,0-8-5-16,2-6 0 16,0-7-1-16,0-4-15 15,0-6-68-15,0-2-6 0,8-2-6 16,23-51 6-1,-2 2-180-15,0-3-368 0</inkml:trace>
  <inkml:trace contextRef="#ctx0" brushRef="#br0" timeOffset="4255.33">4906 1238 1121 0,'0'0'513'16,"0"0"-281"-16,0 0-101 16,0 0-85-16,0 0 19 15,0 0 26-15,-67 101 35 16,58-59-34-16,7-4-31 15,2 1-6-15,2-5-27 16,21-6-9-16,6-5-1 16,8-4-3-16,10-12-15 15,4-4-13-15,21-3-86 16,-12-12-209-16,-11-9-324 0</inkml:trace>
  <inkml:trace contextRef="#ctx0" brushRef="#br0" timeOffset="4389.88">5421 1417 2111 0,'0'0'579'0,"0"0"-579"0,0 0-304 16,0 0-216 0,0 0-229-16</inkml:trace>
  <inkml:trace contextRef="#ctx0" brushRef="#br0" timeOffset="8299.82">1894 2484 681 0,'0'0'387'16,"0"0"-234"-16,0 0-75 16,0 0-7-16,0 0 19 15,0 0 37-15,0 0 16 16,0-34-34-16,0 30-2 16,0 0-16-16,0 0 7 0,0 1-33 15,0 3-34 1,0 0-19-16,0 0-10 0,0-3 8 15,0 3-9 1,0-2 0-16,0 2 11 0,0 0 7 16,0 0 7-1,0-2 3-15,0-2 1 0,0 1-14 16,0 0-5-16,0-1 0 0,0-1 0 16,0 0-10-1,0 1 6-15,0-2-7 0,0 1 1 16,0 2-1-1,0-1 1-15,0 2-1 16,0-1 2-16,0 3 26 16,0 0 6-16,0 0 3 0,0 0-6 15,-2 0-7-15,2 0-4 16,-2 0-6-16,2 0-13 16,-3 0-1-16,1 5-14 15,2 9-10-15,-2 11 24 16,0 6 14-16,2 5-3 15,0 2 0-15,0-1-6 16,0-3-4-16,0 0-1 16,0-5 1-16,0 2-1 15,0-3 0-15,0-4 0 16,0 0-8-16,4-4-32 16,1-4-24-16,1-2-59 15,8-4-80-15,-1-4-51 0,-1-6-269 16</inkml:trace>
  <inkml:trace contextRef="#ctx0" brushRef="#br0" timeOffset="8597.57">2008 2340 1285 0,'0'0'338'16,"0"0"-256"-16,0 0-63 16,0 0 51-16,0 0 50 0,0 0 16 15,129 76 2-15,-107-34-46 16,-1 2-11-16,-8 2-18 16,-9 1-10-16,-4-3 1 15,-2 4 1-15,-22 0-14 16,-10 1-6-16,-4-3-35 15,1-5-39-15,3-5-64 16,5-16-169-16,9-8-235 16,11-12-461-16</inkml:trace>
  <inkml:trace contextRef="#ctx0" brushRef="#br0" timeOffset="8910.23">2351 2668 1386 0,'0'0'319'15,"0"0"-240"-15,0 0-25 16,0 0 57-16,0 0 58 16,-60 109-32-16,60-83-23 15,0-2-46-15,18-2-28 16,9-8-16-16,6-9 13 15,7-5-23-15,1-3-13 16,-6-20-1-16,-4-6-6 16,-10-7-15-16,-15-3 8 15,-6 0-24-15,-2-1 3 0,-18 5-4 16,-3 8 10 0,4 6-3-16,-2 9-34 0,-1 12-177 15,4 0-279 1,5 0-319-16</inkml:trace>
  <inkml:trace contextRef="#ctx0" brushRef="#br0" timeOffset="9820.32">2830 2842 1493 0,'0'0'365'0,"0"0"-254"16,0 0-81-16,0 0-8 15,0 0 6-15,0 0-5 0,0 0-23 16,143-129-6-16,-103 80-119 16,1 2-18-16,-10 1 19 15,-4 1 76-15,-12 7 48 16,-6 6 58-16,-7 11 57 0,-2 7 7 15,0 7-18 1,0 7-9-16,-2 0-54 16,-9 7-41-16,-2 16-2 15,-1 12 2-15,1 12 43 0,1 14 22 16,6 9 15 0,1 11 9-16,1 4-26 0,4 1-25 15,-2-1 8 1,0-5-14-16,-6-8-18 15,2-8-6-15,-7-10-2 16,-3-9 3-16,-7-12-8 16,-3-8 1-16,-3-10 4 0,3-10-6 15,-1-5-1-15,6-15 0 16,8-24-66-16,13-19 49 16,0-9 10-1,22-7 8-15,17 0 0 0,11 2-16 0,8 5-56 16,34-9-67-1,-14 18-115-15,-9 9-146 0</inkml:trace>
  <inkml:trace contextRef="#ctx0" brushRef="#br0" timeOffset="10615.03">3497 2900 1670 0,'0'0'259'0,"0"0"-249"16,0 0-10-1,0 0-13-15,109-139 13 0,-75 84 2 16,-1-5-2 0,0-1 0-16,-4-6-7 0,-2-1-1 15,-6 4 8-15,-8 2 2 0,-9 9 32 16,-4 12 23 0,0 9 56-16,0 11-17 0,0 13 17 15,-9 8-34 1,-1 0-79-16,-6 22-15 15,-3 13-7-15,2 9 22 16,1 10 18-16,5 6 4 0,3 4 19 16,3-2 6-1,2 1-7-15,3-4-9 16,0-4 17-16,12-7-17 16,7-8-19-16,8-8-2 15,4-9 2-15,8-11 1 16,1-9-13-16,4-3-7 0,3-8-17 15,-1-20-37-15,-3-8-19 16,-5-6 8-16,-11 0-80 16,-9-1 4-16,-11 7 63 15,-7 7 85-15,0 8 7 16,-5 13 158-16,-15 8-45 16,-5 0-92-16,-2 22-7 15,0 6 10-15,6 9 8 16,0-1-8-16,11-2-1 15,2-3-13-15,6-7-5 16,2-7-10-16,0-5-2 16,8-9-2-16,9-3-14 15,5 0 1-15,3-17-26 0,2-10-71 16,-6 0-51-16,-2 3 84 16,-6 3 79-16,-4 12 35 15,-4 9 42-15,-1 0-50 16,-2 16-10-16,0 12 47 15,-2 2-11-15,2 0-29 16,3-2-24-16,-3-8-3 16,3-8-58-16,-5-10-91 0,0-2-113 15,0 0-352-15</inkml:trace>
  <inkml:trace contextRef="#ctx0" brushRef="#br0" timeOffset="10755.15">3960 2342 1974 0,'0'0'652'16,"0"0"-619"-16,0 0-33 0,0 0-80 15,179-42 7-15,-121 42-130 16,-5 0-353-16</inkml:trace>
  <inkml:trace contextRef="#ctx0" brushRef="#br0" timeOffset="12200.25">4622 2773 864 0,'0'0'1310'16,"0"0"-1164"-16,0 0-146 15,0 0-68-15,0 0-9 0,108-113-20 16,-73 70 70-16,-3-8 26 16,-6-2 0-16,-3-4-152 0,-8 3 64 15,-8 3 62 1,-7 7 27-16,0 15 82 0,0 10 135 15,-7 17-87 1,-8 2-130-16,-3 28-9 16,0 18 9-16,2 12 39 15,6 8 31-15,2-1-7 16,8-2-20-16,0-5-10 0,0-7-15 16,14-8-9-16,-1-11-4 15,1-8-4-15,-3-10 9 16,0-10-10-16,5-4-10 15,-1-4 8-15,7-24-5 16,3-11-47-16,0-7-94 16,-1 0-29-16,-8 10 120 15,-3 13 57-15,-8 14 67 0,-5 9-53 16,0 7-7 0,0 18 61-16,0 8 65 0,0 4-35 15,0-4-42 1,0-3-11-16,0-4-24 0,13-8-7 15,11-9-8 1,10-9-4-16,8 0-2 16,7-9-15-16,7-19-44 0,0-8 1 15,-5-7-22-15,-9-1 6 16,-8 3 48-16,-17 5-5 16,-9 11 31-16,-8 17 125 15,-14 8-19-15,-20 8-89 16,-8 21-16-16,-1 7 24 15,4 4 30-15,7-4-10 16,12-5-10-16,9-6-23 16,9-9-12-16,2-6-28 0,2-8-11 15,23-2 11-15,8 0 10 16,5-21-28-16,3-6-90 16,-6-7-71-16,-4 0 89 15,-9 4 38-15,-8 7 80 16,-8 14 70-16,-4 9 39 15,-2 0-65-15,0 16 3 16,0 11 113 0,0 4-53-16,0-4-51 0,0 0-22 15,0-10-22-15,12-5 0 16,8-5-3-16,4-7-9 16,8 0-11-16,1-10-37 15,0-16-62-15,1-6-82 0,-5-2-10 16,-3 4 99-1,-5 5 65-15,-6 11 38 0,-5 13 27 16,-6 1 8 0,-4 19 73-16,0 13 65 0,0 4-30 15,0 3-55-15,-10-7-20 16,4-6-28-16,4-8-26 16,-1-9-13-16,3-9 5 0,0 0-6 15,0 0-21 1,14-15 3-16,10-14-71 15,7-2-22-15,4-5 38 16,-4 6 28-16,-3 9 30 16,-8 12 15-16,-4 9 0 15,-7 0 33-15,-5 16 27 0,-4 12 35 16,0 0-10-16,0 2-23 16,-6-5-14-1,-1-6-27-15,3-9-20 0,4-6-1 16,0-4-6-16,4 0-30 15,20-16-3-15,15-8-84 16,7-3 77-16,3 6 21 16,-5 7 7-16,-7 11 7 15,-13 3 11-15,-8 12 0 0,-8 13 15 16,-8 5 10 0,0-1-2-16,0 0-6 15,-4-5-11-15,-12-6-6 16,-3-8-30-16,-22-10-77 15,7 0-220-15,-3-10-598 0</inkml:trace>
  <inkml:trace contextRef="#ctx0" brushRef="#br0" timeOffset="12355.21">5209 2372 347 0,'0'0'2083'16,"0"0"-1832"-16,0 0-251 15,0 0-16-15,161-55-54 16,-95 50 6-16,36 3-14 16,-14 2-250-16,-14 0-922 0</inkml:trace>
  <inkml:trace contextRef="#ctx0" brushRef="#br0" timeOffset="14110.37">6790 2587 1015 0,'0'0'530'15,"0"0"-288"-15,0 0 36 0,0 0-43 0,0 0-102 16,0 0-73 0,0 0-29-16,-2-31-30 0,0 46-1 15,-4 13 0 1,4 9 56-16,-2 7-7 0,4-1-24 15,-2-5-14 1,2-6-10-16,0-10 0 16,0-10 0-16,0-6-1 15,0-6-29-15,0 0-8 16,6-3 25-16,8-24 5 0,8-13-108 16,2-10-100-1,5-3 44-15,-2 6 66 0,0 12 84 16,-4 20 21-1,-4 15 2-15,-3 0 10 16,-5 29 29-16,-5 11 69 16,-6 8 11-16,0-2 13 15,0-1-52-15,0-7-46 0,0-5-16 0,0-13-11 16,-2-7-9 0,2-7-8-16,0-6-6 0,0 0 7 15,2-13 6 1,14-22-47-16,7-14-257 15,6-9 133-15,0 0 5 16,-5 9 167-16,-6 13 25 0,-7 17 116 16,-6 18-91-1,-3 1-38-15,-2 20 22 0,0 14 139 16,0 4 9-16,5 1-83 16,3 0-44-16,10-5-19 15,9-8-15-15,11-10-12 16,6-8 0-16,10-8-9 15,4 0-10-15,-4-21-36 16,-8-6-27-16,-11-4 4 16,-10-4-6-16,-13 0-1 15,-12 8 42-15,0 8 34 0,-21 16 40 16,-12 3-15 0,-5 5 14-16,2 19 4 0,5 1 4 15,7-1-14 1,10-8-18-16,10-6-15 0,4-7-15 15,2-3-51 1,23 0-5-16,6 0 34 16,9-9-41-16,0-7-99 0,-4 0 52 15,-5 4 76-15,-6 6 49 16,-4 6 58-16,0 0 22 16,1 13-12-16,0 8 7 15,0-1-8-15,3-3-17 16,0-5-12-16,4-7 4 15,0-5-8-15,2-10-34 0,2-22-6 16,-4-13-207 0,-7-9-146-16,-6-34-165 0,-9 12 130 15,-5 3-201-15</inkml:trace>
  <inkml:trace contextRef="#ctx0" brushRef="#br0" timeOffset="14297.62">7966 2127 1213 0,'0'0'609'15,"0"0"-313"-15,0 0-200 16,0 0-95-16,0 0 60 15,3 137 48-15,-3-61-14 16,2 5 20-16,1 0-44 16,-1-2-32-16,4-9-17 0,1-8-7 15,1-8-7 1,0-12-8-16,-2-12-6 0,1-10-39 16,-5-10-58-1,0-8-8-15,-2-11 17 0,-2-18 26 16,-13-9-532-16</inkml:trace>
  <inkml:trace contextRef="#ctx0" brushRef="#br0" timeOffset="14439.58">7922 2486 1385 0,'0'0'570'15,"0"0"-253"-15,0 0-147 16,0 0-87-16,129-54-37 16,-71 48-22-16,4 4-10 0,-1-1-10 15,-6 3-4 1,-7 0-57-16,-19 3-115 15,-16 8-160-15,-13-4-356 0</inkml:trace>
  <inkml:trace contextRef="#ctx0" brushRef="#br0" timeOffset="14619.98">7271 2377 1684 0,'0'0'632'0,"0"0"-457"15,0 0 4-15,0 0-120 16,0 0-50-16,132-107-9 16,-81 107-57-16,4 15-84 15,13 80-98-15,-18-8-95 0,-11 6-330 0</inkml:trace>
  <inkml:trace contextRef="#ctx0" brushRef="#br0" timeOffset="14699.83">7681 2997 1035 0,'0'0'399'0,"0"0"-134"15,0 0-166-15,0 0-99 16,0 0-362-16</inkml:trace>
  <inkml:trace contextRef="#ctx0" brushRef="#br0" timeOffset="15210.45">9257 2613 1181 0,'0'0'658'0,"0"0"-597"15,0 0-61-15,0 0 0 0,-143 104 6 16,114-69 32 0,8-3 16-16,7-6-10 0,12-6-32 15,2-13-12 1,8-7-32-16,19 0-6 15,22-44-62-15,-7-2-240 16,-6-7-480-16</inkml:trace>
  <inkml:trace contextRef="#ctx0" brushRef="#br0" timeOffset="15420.7">9313 2118 1491 0,'0'0'871'0,"0"0"-697"16,0 0-174-16,0 0-29 15,-25 116 29-15,17-48 25 16,0 10 36-16,6 4-16 16,2 0-14-16,0-4-17 15,0-8-14-15,0-10-11 0,0-9-29 16,8-12-33 0,-4-12-49-16,-4-17-125 0,0-10-231 15,0 0-526-15</inkml:trace>
  <inkml:trace contextRef="#ctx0" brushRef="#br0" timeOffset="15760.04">8925 2559 694 0,'0'0'1541'16,"0"0"-1323"-16,0 0-218 16,0 0-27-16,137-3 20 15,-71 3 7-15,7 3 24 0,6 4 14 16,-4 5-16-16,-6 5-13 15,-13 1-8-15,-13 3 8 16,-14 2 3 0,-12 0 9-16,-3-2 10 0,-5-1-4 15,-3-3-9-15,6-5-5 16,-1-5-5-16,7-7-7 16,1 0-1-16,4-8 0 15,-3-16-27-15,-7-7-34 16,-11-3-28-16,-2 1 28 15,-15 1 61-15,-14 8 29 16,-2 8 18-16,-3 7-31 16,8 7-16-16,1 2-18 0,7 0-62 15,5 0-135 1,3 0-159-16,6 0-423 0</inkml:trace>
  <inkml:trace contextRef="#ctx0" brushRef="#br0" timeOffset="15890.14">9475 2370 1303 0,'0'0'860'0,"0"0"-570"16,0 0-126 0,0 0-66-16,0 0-45 0,0 0-28 15,0 0-25-15,130-70-52 16,-85 114-218-16,-12 10-506 0</inkml:trace>
  <inkml:trace contextRef="#ctx0" brushRef="#br0" timeOffset="15980.54">9592 3260 611 0,'0'0'1467'0,"0"0"-1467"0,0 0-575 0</inkml:trace>
  <inkml:trace contextRef="#ctx0" brushRef="#br0" timeOffset="16420.42">10655 2293 1285 0,'0'0'1114'0,"0"0"-921"15,0 0-193-15,0 0-35 16,0 0-30-16,0 0 65 16,-131 81 33-16,81-15 38 0,1 7-14 15,7-1-41-15,9-11-10 16,8-10-6 0,8-13-37-16,5-14-32 0,-1-20-58 15,3-4-219 1,-1 0-145-16</inkml:trace>
  <inkml:trace contextRef="#ctx0" brushRef="#br0" timeOffset="16590.4">10133 2398 1585 0,'0'0'972'16,"0"0"-848"-16,0 0-89 16,150 18-26-16,-88 6-8 15,1 6 16-15,1 6 1 0,-2 0-12 16,1 0-6-1,-3-1-29-15,-4-7-105 16,2-16-53-16,-14-6-280 16,-11-6-316-16</inkml:trace>
  <inkml:trace contextRef="#ctx0" brushRef="#br0" timeOffset="16840.41">10971 2185 1920 0,'0'0'736'15,"0"0"-578"-15,0 0-145 16,0 0-13-16,0 0-18 16,0 0 18-16,-86 127 22 0,86-69-2 15,0 4 4 1,9-1-15-16,11-10 4 16,1-7-3-16,-2-11 4 15,-8-9-4-15,-5-6-9 0,-6-4-1 16,0-2-5-1,-11 0-7-15,-38-4-22 0,5-4-173 16,0-4-516-16</inkml:trace>
  <inkml:trace contextRef="#ctx0" brushRef="#br0" timeOffset="17940.39">11787 2271 894 0,'0'0'283'0,"0"0"-102"0,0 0 37 16,0 0-49 0,0 0-25-16,0 0-27 0,0 0 16 15,49-75-47-15,-49 59-2 16,-8 5-5 0,-17 9 23-16,-6 2-77 0,-10 29-24 15,-3 19 11-15,2 15 1 16,9 7 41-16,10-1 1 15,13-5-11-15,10-8-9 16,0-12-13 0,14-6-4-16,11-9 4 0,8-7-20 15,3-10 1-15,4-10-3 16,1-2-19-16,1-12-35 16,-1-18-22-16,-4-10 6 15,-6-4-12-15,-9 1 26 0,-6 12 56 16,-12 11 34-16,-4 9 53 0,0 11-20 15,0 0-67 1,-9 6 6 0,-2 12-3-16,2 2 26 0,5 0 6 15,4 0-15-15,0-1-20 16,13-3-1-16,16-7-28 16,12-5 5-16,9-4-18 0,6-4-25 15,2-16-58 1,-4-7-30-16,-10-2 0 15,-11 3 94-15,-12 8 61 16,-17 9 124-16,-4 9 25 16,-9 0-66-16,-20 23-52 15,-6 10 19-15,-3 4 28 0,0 3 10 16,11-3-36 0,5-6-28-16,10-7-7 15,8-7-17-15,4-5-5 0,0-9-49 16,12-3-4-16,12 0 0 15,7-9-34-15,2-15-108 16,1-4-81-16,-2-3 115 16,-9 6 166-16,-2 6 18 15,-7 12 198-15,-4 7-64 0,-1 0-42 16,0 10-51 0,0 12-29-16,-4 6-15 0,-3 2-15 15,-2-2 0 1,-2-10-115-16,-15-9-217 15,0-9-376-15</inkml:trace>
  <inkml:trace contextRef="#ctx0" brushRef="#br0" timeOffset="18100.2">12235 1935 2316 0,'0'0'460'0,"0"0"-410"0,0 0-48 16,0 0-2-1,0 0-15-15,127 74-25 16,-120 52-75-16,-7-12-141 16,0-12-504-16</inkml:trace>
  <inkml:trace contextRef="#ctx0" brushRef="#br0" timeOffset="18710.22">13116 1874 1969 0,'0'0'177'0,"0"0"-177"15,0 0-31-15,-7 199 31 16,1-60 164-16,1-7 14 16,0-24-40-16,5-32-37 0,0-28-50 15,-2 3-11 1,2-3-22-16,-2-4-16 0,0-16-2 16,2-12 1-1,0-10 7-15,0-6 1 0,0 0 12 16,0-19 16-1,4-18-37-15,16-16-172 0,3-2-9 16,1 2 80 0,-2 15 101-16,1 20 28 0,-5 18-6 15,-3 0-21-15,-6 29 0 0,-7 10 32 16,-2 10 35 0,-9 5 10-16,-13-2-11 0,-5-4-37 15,5-10-18 1,4-12-12-16,7-10-6 0,7-12-51 15,4-4-25 1,6-41-16-16,15-5-441 16,3-7-642-16</inkml:trace>
  <inkml:trace contextRef="#ctx0" brushRef="#br0" timeOffset="19350.12">13417 2488 1532 0,'0'0'351'0,"0"0"-100"0,0 0-55 16,0 129-55-16,-13-86-25 0,-3-2-29 15,3-9-20 1,1-8-48-16,8-10-2 16,-1-8-9-16,5-4 3 15,0-2-1-15,0-2 11 0,7-25-21 16,18-17-152 0,8-14-83-16,7-5-24 0,3 3-71 15,-1 14 258 1,-9 22 72-16,-6 21 91 0,-7 6 12 15,-7 28 37 1,-6 13 17-16,-7 7 1 0,0 0-48 16,0-3-18-16,-2-9-41 0,-1-9-27 15,3-8-11 1,0-9 2-16,21-10-3 16,10-3-6-16,4 0 9 15,8-14-15-15,-3-12-42 16,-2-10-38-16,-5-8 13 15,-6-9-9-15,-7-2-21 16,-4 2 29-16,-7 14 68 16,-5 10 52-16,-4 17 83 0,0 12-90 15,0 0-45-15,0 24-11 16,-2 12 11-16,-5 6 66 16,3 1 5-16,-1-1-20 15,1-4-27-15,2-9-6 16,2-6-12-16,-2-9-5 15,2-6-1-15,0-7 1 16,0-1 9-16,0-1-10 16,17-23 0-16,12-17-193 0,12-6-150 15,5-3 9 1,-1 7 7-16,-7 17 327 0,-7 18 157 16,-11 8-31-1,-7 16-17-15,-6 16 36 0,-7 8-11 16,0 7-33-1,0 0-58-15,-5 2-43 0,5-3-61 16,7-13-236 0,15-16-314-16</inkml:trace>
  <inkml:trace contextRef="#ctx0" brushRef="#br0" timeOffset="19580.12">15218 2141 658 0,'0'0'1571'16,"0"0"-1420"-16,0 0-144 15,-94 130-7-15,40-57 74 16,-1 4 32-16,2-2 12 16,5-5-53-16,6-7-35 15,7-12-23-15,8-8-7 16,2-14-27-16,3-10-82 0,-11-19-66 15,1-7-192 1,8-19-1007-16</inkml:trace>
  <inkml:trace contextRef="#ctx0" brushRef="#br0" timeOffset="19700.26">14734 2446 2194 0,'0'0'649'0,"0"0"-550"0,0 0-98 15,0 0 0 1,157 47-1-16,-86-15-27 0,31 9-83 15,-17-5-190 1,-16-11-830-16</inkml:trace>
  <inkml:trace contextRef="#ctx0" brushRef="#br0" timeOffset="21920.57">15487 2810 666 0,'0'0'1604'0,"0"0"-1317"0,0 0-287 15,0 0 0-15,0 0-19 0,0 0 3 16,38 121 10 0,-76-60 0-16,-59 28-33 0,5-14-298 15,-3-14-910-15</inkml:trace>
  <inkml:trace contextRef="#ctx0" brushRef="#br0" timeOffset="23635.03">1767 3645 1446 0,'0'0'227'15,"0"0"-122"1,0 0-77-16,0 0-21 0,0 0 7 15,0 0 56-15,0 0 22 16,0 32 56-16,0 11 6 16,0 7-37-16,0 5-29 15,0-2-35-15,0-7-32 16,0-10-8-16,0-14-12 16,0-11 7-16,0-5-8 15,4-6-1-15,6-3 1 16,3-23-18-16,9-12-69 15,5-14-106-15,4-4 41 16,-2 2 43-16,-5 11 93 16,-8 15 16-16,-7 17 84 15,-9 11-51-15,0 10-32 0,0 23 85 16,0 10 26 0,0 0-12-16,0 0-42 15,0-8-27-15,14-9-7 16,5-13-11-16,10-9 3 0,8-4 7 15,5-12-10 1,0-18-13-16,-2-8-15 0,-8-6-47 16,-13 0-16-16,-9-1 0 0,-10 8 10 15,0 8 68 1,-10 15 0-16,-11 14 34 16,-4 5-33-16,-2 29 26 15,2 9 31-15,5 8 28 16,11-1-16-16,7 0-18 15,2-7-14-15,9-4-16 16,18-11-7-16,4-10-4 16,7-10-11-16,4-8-19 0,2-10-5 15,4-20-34-15,-4-10-61 16,-3-6-9-16,-6 1 19 16,-6 7 41-16,-6 8 68 15,-10 14 6-15,-9 14 31 16,-2 2-3-16,-2 13-18 15,0 15 95-15,0 5-1 16,-2 2-46-16,-2-6-28 16,1-8-19-16,3-11-8 15,0-6-9-15,0-4-31 16,16 0-17-16,13-9-15 0,9-10 6 16,6-5-27-1,4 0-13-15,-6 4 62 16,-7 8 35-16,-8 10 22 15,-7 2 22-15,-7 4-15 16,-3 20-21-16,-10 3-2 16,0 7-5-16,-8-1-1 0,-21-3-23 15,-29-6-116-15,6-7-261 16,-6-14-1205-16</inkml:trace>
  <inkml:trace contextRef="#ctx0" brushRef="#br0" timeOffset="23790.42">1959 3563 1205 0,'0'0'873'16,"0"0"-678"-16,0 0-143 15,0 0-36-15,156-107-16 16,-103 107 0-16,3 0-14 16,16 44-52-16,-17-1-208 15,-10-3-457-15</inkml:trace>
  <inkml:trace contextRef="#ctx0" brushRef="#br0" timeOffset="24240.38">4070 3432 1642 0,'0'0'784'16,"0"0"-586"-16,0 0-192 0,0 0-6 15,0 0-60-15,0 0 59 16,0 0 1-16,-54 180 77 16,35-93-19-16,5 10-14 15,5 2-17-15,9-20-13 16,0-1 1-16,0-13-6 15,13-19-7-15,7-17-2 16,1-8-20-16,3-11-25 16,0-8-53-16,-1-10-23 15,-7-17-84-15,-10-7-365 0</inkml:trace>
  <inkml:trace contextRef="#ctx0" brushRef="#br0" timeOffset="24610.29">3767 3870 1763 0,'0'0'599'0,"0"0"-476"16,0 0-107 0,0 0-15-16,0 0-1 0,156-28 9 15,-88 17 12-15,9-3-10 0,3 2-3 16,-2-8-7 0,-8 2 5-16,-18 5-6 0,-16 1 0 15,-20 8 0 1,-16 4 1-16,0 5 41 0,-25 26-7 15,-8 9 22 1,0 4-3-16,6 0-26 16,6-5-10-16,10-13-11 0,11-11-7 15,0-7-8 1,7-8-50-16,20 0 37 0,10-10-7 16,11-15-58-16,-2-9-38 15,-5 5 57-15,-10 3 38 16,-12 11 29-16,-5 14 49 0,-7 1-31 15,1 18-18 1,0 18-15-16,-2 10-33 16,15 10-123-16,-4-10-186 15,1-15-1358-15</inkml:trace>
  <inkml:trace contextRef="#ctx0" brushRef="#br0" timeOffset="25138.35">5021 3612 1694 0,'0'0'727'0,"0"0"-607"16,0 0-120-16,0 0-7 15,0 0 7-15,-102 142 37 0,75-82 34 16,12 4-17 0,8-4-14-16,7-6-16 0,0-9 0 15,20-11-9-15,7-13-3 16,4-8 1-16,7-13 8 16,5 0 2-16,-1-21-11 15,-5-13-12-15,-3-2-1 16,-12 2-7-16,-8 7 8 15,-7 8 2-15,-7 13 59 16,0 6-45-16,0 0-16 16,0 7-21-16,0 16 12 15,0 6 9-15,0 0 1 16,19 3 0-16,12-7 0 0,10-7 0 16,5-10-1-1,4-8-1-15,-8 0-14 0,-9-23 8 16,-8-7 7-1,-13-3 8-15,-10-6-8 0,-2-1 9 16,0 6 6 0,-19 4 8-16,-1 6-23 0,-1 3-16 15,-2 6-65-15,0-15-144 16,8 4-165-16,9-7-657 0</inkml:trace>
  <inkml:trace contextRef="#ctx0" brushRef="#br0" timeOffset="25270.27">5390 3323 1232 0,'0'0'1413'0,"0"0"-1144"0,0 0-244 16,0 0-25-16,0 0-103 15,0 0 76-15,-54 158 12 16,17-47-49-16,4-14-321 16,10-19-1346-16</inkml:trace>
  <inkml:trace contextRef="#ctx0" brushRef="#br0" timeOffset="26110.33">6763 3604 1555 0,'0'0'327'16,"0"0"-165"-16,0 0-65 0,0 0-54 15,0 0-27-15,0 0 32 16,0 0 46-16,-52-45-24 16,50 45-42-16,2 0-13 15,-4 8-2-15,-3 24-2 16,0 19 54-16,-2 33 15 15,7 32-30-15,0-4-13 16,2-10 3-16,0-12 2 16,0-19 13-16,4 7-17 0,5 7 0 15,-2-10-14 1,-4-4-15-16,-1-13-7 16,-2-10 4-16,0-14-5 15,0-8 5-15,-9-9 3 0,-7-5-2 16,-2-5 10-16,-6-3-12 15,-5-2-5-15,2-2-25 16,0 0-44 0,0 0-106-16,7 0-173 0,5 0-672 0</inkml:trace>
  <inkml:trace contextRef="#ctx0" brushRef="#br0" timeOffset="26390.27">6205 5023 386 0,'0'0'1839'16,"0"0"-1559"-16,0 0-186 15,0 0-60-15,0 0-21 16,0 0 20-16,0 0 13 0,123 0-25 16,-78 0-21-1,1 2-66-15,1 0-69 0,9-2-128 16,-12 0-236 0,-7-12-211-16</inkml:trace>
  <inkml:trace contextRef="#ctx0" brushRef="#br0" timeOffset="26789.98">6707 4913 1908 0,'0'0'397'0,"0"0"-397"0,0 0-15 0,0 0-22 15,0 0 37 1,0 0 88-16,0 0 5 0,-11 121-39 16,11-92-23-1,0 0-10-15,2-6-14 16,9-2 12-16,2-10-8 15,5-5-11-15,3-6-7 0,4 0 7 16,3-12 0 0,1-14-24-16,5-10-10 0,-1-4-6 15,3 0-6-15,1 0 16 16,-1 8 23-16,-1 8-1 16,-3 10 8-16,-3 9 0 15,-5 5 12-15,-3 0 9 16,-8 7-5-16,-6 6-1 15,-5 4 6-15,-2-1 12 16,-2 4 38-16,-20-1 24 16,-10 0-31-16,-5-3-31 0,-2-7-11 15,-1-6-8 1,3-3-14-16,5 0 0 16,6-12-46-16,7-30-121 15,6 3-365-15,9-2-649 0</inkml:trace>
  <inkml:trace contextRef="#ctx0" brushRef="#br0" timeOffset="27439.96">6805 3437 1587 0,'0'0'542'16,"0"0"-341"-16,0 0-78 0,0 0-65 15,0 0 2-15,0 0-23 16,0 0-7-16,118 0-30 16,-84 0-34-16,-3-2-38 15,-7-3-48-15,-1-8-143 16,-8 1-42-16,-5-4-332 0</inkml:trace>
  <inkml:trace contextRef="#ctx0" brushRef="#br0" timeOffset="27610.48">7033 3240 1676 0,'0'0'486'16,"0"0"-310"-16,0 0-80 15,0 0-63-15,0 0-5 0,0 0 26 16,-83 119-10-1,74-73-16-15,5 2-11 0,4-2-17 16,0-6-33 0,2-10-61-16,22-12-68 0,-1-8-166 15,-3-10-291-15</inkml:trace>
  <inkml:trace contextRef="#ctx0" brushRef="#br0" timeOffset="27980.25">7153 3226 1341 0,'0'0'406'0,"0"0"-317"16,0 0 26-16,-14 121 68 15,8-73 9 1,2-1-54-16,4-4-45 0,0-7-30 16,0-8-27-1,4-8-17-15,4-8-7 16,2-6-2-16,1-6-10 15,2 0-18-15,3-7 18 0,1-20 0 16,1-9-33 0,5-8-14-16,-1-2 21 0,4 0 18 15,3 6 7-15,8 9-7 0,1 9-3 16,-3 9 11 0,-4 11 6-16,-8 2-5 0,-10 0 9 15,-11 0-4 1,-2 2 2-16,-13 14 11 0,-20 2 57 15,-13 1-44 1,-4 3-32-16,-4 0-98 16,-13-7-123-16,14-7-335 15,12-8-692-15</inkml:trace>
  <inkml:trace contextRef="#ctx0" brushRef="#br0" timeOffset="29230.01">7141 4199 2090 0,'0'0'523'0,"0"0"-424"16,0 0-99-16,0 0-52 15,0 0 15 1,133-86 21-16,-75 46-10 0,4-3-72 16,-2-3-84-16,-9 0-10 15,-10 4 88-15,-18 4 47 16,-13 5 57-16,-10 13 95 15,0 7 97-15,-4 6-40 16,-10 7-95-16,-5 7-49 16,2 26-7-16,-1 20 14 15,5 15 21-15,-1 14 3 0,8 8 11 16,-1 1-13 0,1-4-4-16,1-8-12 0,-4-6 1 15,0-10-7 1,-4-8 2-16,-1-11-17 0,-3-8 9 15,-1-11-9 1,-3-10-1-16,0-7-6 16,0-8 1-16,3 0 5 0,7-28 0 0,11-14-15 15,5-12-38 1,28-9-2-16,16-3 24 16,12 0-36-16,5 2-61 15,5-2 3-15,-1-2-20 16,-3-3 45-16,-11-1 1 15,-10-2 39-15,-13 6 21 16,-10 7 40-16,-12 18 53 16,-6 11 104-16,-5 18 56 0,-2 14-43 15,-21 4-103-15,-6 34-52 16,-4 20 4-16,2 16 30 16,6 9 27-1,11 1-39-15,12-10-10 0,2-8-9 16,4-14-8-16,19-10-10 15,4-10-22-15,2-13-68 16,2-8-62-16,0-11-157 16,-6-22-162-16,-10-7-1090 0</inkml:trace>
  <inkml:trace contextRef="#ctx0" brushRef="#br0" timeOffset="29430.25">7944 4034 1815 0,'0'0'390'16,"0"0"-300"-1,0 0-70-15,0 0 3 0,82 103 31 16,-74-63 51 0,-8 1 10-16,0-2-36 0,0-3-35 15,-2-6-35-15,-6-11-8 0,8-7-1 16,0-11-16 0,0-1-13-16,0-6-23 0,12-24-22 15,9-51-422 1,-2 3 23-16,-3 1-573 0</inkml:trace>
  <inkml:trace contextRef="#ctx0" brushRef="#br0" timeOffset="29570.25">8132 3909 104 0,'0'0'1615'16,"0"0"-1006"-16,0 0-483 0,0 0-107 15,0 0 75-15,20 104 24 16,-7-58-56-16,2-5-33 16,5-2-15-16,5-11-14 15,2-8-32 1,2-8-10-16,4-12-83 0,-6-4-70 15,-12-14-324-15</inkml:trace>
  <inkml:trace contextRef="#ctx0" brushRef="#br0" timeOffset="29744.25">8439 3648 2220 0,'0'0'293'15,"0"0"-220"-15,0 0-58 16,133 79-14-16,-108-24 12 0,-7 13 30 15,-9 8 6 1,-9 6-25-16,0 1-24 0,0-7-15 16,-11-10-113-16,11-15-108 0,0-16-250 15,0-21-785-15</inkml:trace>
  <inkml:trace contextRef="#ctx0" brushRef="#br0" timeOffset="29980.26">9275 3802 1476 0,'0'0'674'15,"0"0"-674"-15,0 0-132 16,-120 15 12-16,60 31 120 16,-3 12 167-16,10 3 7 15,10 3-62-15,17-10-47 16,14-8-41-16,12-12-11 15,0-11-1-15,21-11-12 16,14-12-15-16,27-24-62 16,-8-17-266-16,-8-9-646 0</inkml:trace>
  <inkml:trace contextRef="#ctx0" brushRef="#br0" timeOffset="30169.95">9201 3367 692 0,'0'0'1758'0,"0"0"-1471"0,0 0-287 16,0 0-49 0,0 0 49-16,0 0 3 0,0 184 54 15,0-64 4-15,0 26-28 16,0-7-23-16,0-31-10 16,0-33 0-16,2-29-66 15,19 12-89-15,-1-12-102 16,-2-10-364-16</inkml:trace>
  <inkml:trace contextRef="#ctx0" brushRef="#br0" timeOffset="30430.41">9378 3850 2131 0,'0'0'308'15,"0"0"-285"-15,0 0-23 16,0 0-6-16,0 0 6 15,100 108 70-15,-94-48 45 0,-3 3-24 16,-3 1-35 0,0-9 9-16,0-8-25 0,-3-13-21 15,1-12-17-15,2-9-2 0,0-12-27 16,0-1-14 0,0-6 1-16,5-24-17 0,10-52-419 15,-2 4-142 1,-1-2-458-16</inkml:trace>
  <inkml:trace contextRef="#ctx0" brushRef="#br0" timeOffset="30550.43">9544 3882 1386 0,'0'0'788'0,"0"0"-581"16,0 0-172-16,0 0-35 0,0 0 81 15,21 134 23-15,-7-77-52 16,7 1-30-16,13-7-22 16,13-4-66-16,13-13-41 15,29-18-87-15,-11-11-187 16,-11-5-723-16</inkml:trace>
  <inkml:trace contextRef="#ctx0" brushRef="#br0" timeOffset="30760.34">10289 3846 2410 0,'0'0'532'0,"0"0"-455"16,0 0-77-16,0 0-4 0,0 0 4 15,0 0 16 1,0 0-7-16,98 24-9 0,-42-5-1 16,0 1-52-16,-10-3-28 0,-9 1-108 15,-33 0-67 1,-4-1-259-16,-16-6-340 0</inkml:trace>
  <inkml:trace contextRef="#ctx0" brushRef="#br0" timeOffset="30880.12">10256 4088 1377 0,'0'0'939'0,"0"0"-685"16,0 0-184-16,0 0-53 16,0 0-16-16,0 0 20 15,131 22-21-15,-42-19-73 0,-12-3-305 16,-8 0-866-16</inkml:trace>
  <inkml:trace contextRef="#ctx0" brushRef="#br0" timeOffset="31190.39">11243 3982 2273 0,'0'0'382'0,"0"0"-382"15,0 0-72 1,60-122-188-16,-46 74 81 0,-5 0 179 16,-5-3 66-1,0 8-66-15,-1 2-44 16,0 9 20-16,-3 10 24 15,0 7 183-15,0 10-15 0,0 5-95 16,0 2-72 0,0 24-1-16,0 12 0 0,0 12 46 15,0 14 17-15,0 6-35 16,0 9-12-16,0-1-8 16,0 1-8-16,-6-7 0 15,-2-12-81-15,-7-10-45 16,-30-9-57-16,3-12-207 0,-4-13-663 15</inkml:trace>
  <inkml:trace contextRef="#ctx0" brushRef="#br0" timeOffset="31305.07">11081 4328 2155 0,'0'0'676'0,"0"0"-525"16,158-23-56-16,-67 7-54 16,10 2-41-16,-3 2 0 15,13 6-57-15,-24 4-125 16,-29 2-383-16</inkml:trace>
  <inkml:trace contextRef="#ctx0" brushRef="#br0" timeOffset="33050.28">2761 6439 1516 0,'0'0'312'16,"0"0"-113"-16,0 0 19 16,0 0-30-16,0 0-6 0,0 0-16 15,0 0-33-15,0 0-38 16,0-2-16-16,0 0-1 15,0-1-33 1,0 1-45-16,19-1-6 16,4-1-1-16,14-1 7 15,7 3 0-15,3 2-15 0,4 0-14 16,0 0-29-16,1 0-38 16,-1 7-56-1,-2-2-155-15,-11 2-310 0,-16-5-1192 16</inkml:trace>
  <inkml:trace contextRef="#ctx0" brushRef="#br0" timeOffset="33305.48">2772 6505 1083 0,'0'0'1135'16,"0"0"-904"-16,0 0-134 0,0 0-20 16,0 0-26-16,0 0-29 0,0 0 5 15,56 3 17 1,-11 2-12-16,13-3-11 16,7-2-21-16,6 0-36 15,2 0-105-15,21-12-112 16,-20-5-222-16,-14-2-155 0</inkml:trace>
  <inkml:trace contextRef="#ctx0" brushRef="#br0" timeOffset="33560.32">3403 6191 1827 0,'0'0'604'15,"0"0"-482"-15,0 0-122 16,0 0-12-16,0 0 12 15,125 47 15-15,-94-7 9 16,-4 8 7-16,-11 7-21 16,-12-1 5-16,-4-3-1 15,-13 0-13-15,-23-7 6 16,-10-6 2-16,-10-7-9 0,-6-6-30 16,-5-9-92-1,-3-8-84-15,-17-12-45 0,18-20-101 16,11-8-892-16</inkml:trace>
  <inkml:trace contextRef="#ctx0" brushRef="#br0" timeOffset="33740.25">2826 6104 1285 0,'0'0'701'16,"0"0"-590"-16,0 0-86 15,-156 72 10-15,109-12 66 16,5 11 31-16,15 4-49 0,14 2-36 15,13-2-27 1,6-5-20-16,30-7-27 0,13-13-31 16,38-15-118-16,-11-13-323 15,-7-17-1139-15</inkml:trace>
  <inkml:trace contextRef="#ctx0" brushRef="#br0" timeOffset="54370.89">5488 5921 901 0,'0'0'308'0,"0"0"-132"0,0 0-64 15,0 0-36 1,0 0 21-16,0 0 16 0,2-9-9 16,-2 2-52-16,0 2 43 0,0 2 26 15,0 1-4 1,0 0-26-16,0 2-15 0,0 0-14 16,0 0-1-1,0 0 0-15,0 0 1 0,0 0-4 16,0 0-9-1,0 0-6-15,-2 0-8 16,2 0-25-16,-2 0-4 16,-6 0-6-16,-3 7-6 0,-1 13-1 15,-9 7 5-15,1 11 1 16,0 6 0-16,2 6 1 16,3 4 0-16,3 4 1 15,6-5 0-15,1 1 5 16,5-2-5-16,0-2-1 15,0 0 1-15,7-1 5 16,4 1-5-16,0 2-1 16,0 0 0-16,1 0 0 0,-1-3 0 15,-3-3-1 1,-1-4 0-16,-2-4 1 0,-3-4 0 16,-2-4 0-1,0 0 0-15,0-2 0 0,-14 1 1 16,-1-6 8-1,-1 1-8-15,1-3 0 16,-1-3 0-16,5-4 7 16,0-4-8-16,2-2-52 0,-2 0-88 15,1-1-150-15,0-3-383 0</inkml:trace>
  <inkml:trace contextRef="#ctx0" brushRef="#br0" timeOffset="54949.75">5356 7393 889 0,'0'0'305'0,"0"0"-143"15,0 0 39 1,0 0 25-16,0 0-29 0,0 0-16 15,0 0-23 1,-2-16-26-16,2 14-12 0,0 2-32 16,0 0-19-16,-3 0-16 0,1 0-18 15,0 0-8 1,-2 0 0-16,-5 0-15 16,-5 0-11-16,-1 4 1 15,-5 14-2-15,-1 5 1 16,6 6-1-16,1 5 12 15,8 3-3-15,6-7-8 0,0-5 0 16,0-4-1 0,20-11-1-16,9-8-11 0,7-2 11 15,1-16 0 1,4-16-1-16,-10-7-17 0,-13-4 13 16,-12-2 6-16,-6 3-17 15,-6 5-11-15,-21 8-18 16,-4 9-77-16,-14 11-27 15,8 8-226-15,2 1-588 0</inkml:trace>
  <inkml:trace contextRef="#ctx0" brushRef="#br0" timeOffset="56920.07">5750 5664 681 0,'0'0'203'15,"0"0"-126"1,0 0-27-16,0 0 49 0,0 0 27 16,0 0 88-16,0 0-57 15,6-1-42-15,-6-1-24 16,0 0 4-16,0 2-5 0,0 0 11 16,0 0-12-1,0 0-31-15,0 0-28 0,0 0-14 16,0 0 3-1,0 0 0-15,0 0-5 0,0 0-7 16,0 0-6 0,0 0 5-16,0 0-5 0,0 0 1 15,0 0-1-15,0 0 0 16,0 0-1-16,0 0 0 16,0 0 6-16,0 0 0 15,-3 4-6-15,-8 8 18 16,-7 4 16-16,0 4-18 15,-4 4-7-15,-3-2-9 16,3 0 1-16,2-2 0 16,0-3 0-16,4-5 0 15,8-5 6-15,0-3 5 16,6-1 2-16,2-3-1 0,0 0 2 16,0 0 6-1,0 0 4-15,0 0-4 0,0 0-9 16,4 0-12-1,6 0 9-15,3 0 13 0,10 0-3 16,8 0-2 0,4-5-5-16,7 3-3 0,6-2-8 15,-1 1-1-15,-3 3-15 0,-2-3-53 16,-8 3-20 0,-6-2-81-16,-7 0-112 15,-7 0-90-15,-8-1-423 16</inkml:trace>
  <inkml:trace contextRef="#ctx0" brushRef="#br0" timeOffset="57110.04">5856 5636 713 0,'0'0'1266'0,"0"0"-979"16,0 0-197-16,0 0-63 15,0 0-8-15,0 0 17 16,0 0-1-16,-38 148-35 16,38-71-18-16,9-11-128 15,-3-12-321-15</inkml:trace>
  <inkml:trace contextRef="#ctx0" brushRef="#br0" timeOffset="63790.25">4498 6342 462 0,'0'0'745'16,"0"0"-504"-16,0 0-128 0,0 0 58 16,0 0 14-16,0 0-6 15,6-23-42-15,-6 23-23 16,0 0-40-16,0-3-17 16,0 3-17-16,0 0 15 15,0 0 9-15,0 0-12 16,0 0 0-16,0 0-7 15,0 0-15-15,0 0-14 16,0 0 4-16,0 0-8 16,0 0 1-16,0 0-13 15,0 0 0-15,0 0-1 0,0 0-6 16,0 0 6 0,0 3-14-16,0 11-15 0,0 11 23 15,0 8 7 1,-2 6 11-16,-2 7-2 0,2 1 1 15,-3 1 1 1,1-2-10-16,0 0 0 16,2-1 1-16,-1-6-1 0,3-4-1 15,0-7 0-15,0-6-10 16,0-8-21-16,0-2-56 0,0-7-62 16,0-3-47-1,9-2-98-15,0-13 9 0,1-7-307 16</inkml:trace>
  <inkml:trace contextRef="#ctx0" brushRef="#br0" timeOffset="64164.93">4805 6300 1273 0,'0'0'500'15,"0"0"-357"-15,0 0-52 16,0 0 31-16,0 0 63 16,-48 111-51-16,14-63-34 0,-2 4-45 15,0-4-34 1,1-6-14-16,4-7-7 0,4-9 1 16,4-9-1-1,10-7 1-15,7-5 0 0,4-4-1 16,2-1-9-1,0 0 8-15,0 2 0 16,0 0-9-16,11 4 10 16,7 4 7-16,3 4 29 0,4 2-1 15,2 3-4-15,2 1-21 16,0 1-9-16,0 2-1 16,0-4-18-16,9 6-108 15,-9-7-144-15,-5-6-374 0</inkml:trace>
  <inkml:trace contextRef="#ctx0" brushRef="#br0" timeOffset="64500.09">4969 6647 1317 0,'0'0'551'0,"0"0"-440"0,0 0-51 15,0 0 25-15,0 0 18 0,0 0-36 16,0 0-15 0,19 30-17-16,-3-28-17 0,-1-2-5 15,-1 0-1 1,-5 0-3-16,-5 0 21 0,-4-8 4 15,0-1-6 1,-13 0 5-16,-7 3-23 0,-5 6-10 16,3 0-11-1,-7 8-119-15,5 10-358 0,8-6-1343 0</inkml:trace>
  <inkml:trace contextRef="#ctx0" brushRef="#br0" timeOffset="72485.28">6016 6481 504 0,'0'0'346'15,"0"0"-93"-15,0 0-114 0,0 0-78 16,0 0-53-1,0 0-8-15,-2-39-76 0,2 36 34 16,0-1 23 0,0-1-10-16,0-2 29 0,0-2 1 15,0 2 28-15,0-1 16 16,0 0 32-16,0-1 33 16,0 4-37-1,0-2-73-15,0 4-22 0,0-1-77 16,0-1-40-16,0 1-13 15,0 3 11-15,0-3 64 16,0 1-73-16,2 2 150 16,6-6 73-16,2 2-73 15,-3-4-220-15</inkml:trace>
  <inkml:trace contextRef="#ctx0" brushRef="#br0" timeOffset="72739.92">6051 6314 599 0,'0'0'668'0,"0"0"-373"16,0 0-123-16,0 0-50 15,0 0 6-15,0 0 30 16,0 0-6-16,0-2-55 0,0 2-48 16,0 0-26-1,-8 0-9-15,-7 10-7 16,-10 17-6-16,-4 13 5 16,-2 12 30-16,-1 12 26 15,8 6-4-15,3-2-23 16,8-3-12-16,9-9-15 0,4-10 5 15,0-9-7 1,13-6-6-16,18-7-5 0,9-6-55 16,28-17-89-16,-10-1-218 15,-8 0-503-15</inkml:trace>
  <inkml:trace contextRef="#ctx0" brushRef="#br0" timeOffset="73270.07">6489 6341 948 0,'0'0'822'16,"0"0"-683"-1,0 0-98-15,0 0-11 16,0 0 9-16,0 0 56 15,0 0 43-15,-118 144-47 0,75-90-65 16,3-1 3 0,0-4 0-16,7-8-8 0,6-12-5 15,6-7-2-15,11-10-13 16,5-5 0-16,5-5-1 16,0-2-10-16,0 0-2 15,18-7 12-15,6-7 0 16,7-4 6-16,3 0-6 15,1 3 1-15,-1 3 5 16,0 4-5-16,1 3-1 16,-1 5 1-16,1 0-1 0,-1 0-18 15,-5 0-75 1,2 0-135-16,-11 0-100 0,-5 0-302 0</inkml:trace>
  <inkml:trace contextRef="#ctx0" brushRef="#br0" timeOffset="73500.1">6555 6382 1525 0,'0'0'659'16,"0"0"-647"0,0 0 16-16,-12 103-13 15,0-45 84-15,-1 6 21 16,3 2 8-16,2-1-49 15,5-3-57-15,3-6-13 16,0-6-9-16,0-8-31 0,3-11-54 16,7-6-64-16,2-23-96 15,-3-2-115-15,-3-4-330 16</inkml:trace>
  <inkml:trace contextRef="#ctx0" brushRef="#br0" timeOffset="73909.95">6747 6409 1530 0,'0'0'290'15,"0"0"-214"-15,0 0-29 16,0 0 42-16,0 0 45 16,0 0 48-16,96 128-57 0,-93-82-33 15,-3 2-13 1,0 0-17-16,0-3-24 0,-8-8-17 15,4-7-11 1,0-9-3-16,4-9-6 0,0-8-1 16,0-4-1-16,0 0-6 15,0-21 1-15,10-19-37 16,9-18-274-16,-1-10-38 0,-1 0-139 16,-1 12 459-1,-9 15 35-15,-5 24 173 0,-2 17 1 16,0 3-88-1,-9 32 136-15,-5 9-3 0,8 7-85 16,6 0-18 0,0 0-28-16,8-7-54 0,19-7-9 15,11-7-14-15,9-7-11 16,7-14-23-16,6-9-83 16,11-9-113-16,-15-19-255 15,-12-6-522-15</inkml:trace>
  <inkml:trace contextRef="#ctx0" brushRef="#br0" timeOffset="74387.66">7146 6136 656 0,'0'0'990'0,"0"0"-811"15,0 0-76 1,0 0-26-16,0 0 76 0,0 0-23 16,0 0-52-16,12-57-60 15,5 50-17-15,1 5 7 16,-3 2-2-16,-5 9 4 16,-8 22 20-16,-2 9 57 15,-7 6 38 1,-15 2-34-16,-1-4-25 0,6-6-38 15,5-11-19 1,10-8-9-16,2-5 0 0,7-4 0 16,22-3-16-16,11-6-17 15,11-1-67-15,21 0-25 0,-12 0-260 16,-11-1-335-16</inkml:trace>
  <inkml:trace contextRef="#ctx0" brushRef="#br0" timeOffset="74599.98">7603 6675 2116 0,'0'0'568'15,"0"0"-470"-15,0 0-52 0,0 0-37 16,0 0 2-1,0 0 1-15,147-34-12 0,-95 29-35 16,10-2-169 0,-11 3-343-16,-13-2-585 0</inkml:trace>
  <inkml:trace contextRef="#ctx0" brushRef="#br0" timeOffset="75390.35">8277 6472 552 0,'0'0'1097'16,"0"0"-878"-16,0 0-65 15,0 0 39-15,0 0-32 16,0 0-59-16,0 0-14 15,8-58-6-15,7 55-40 16,2 3-31 0,1 0-3-16,-3 12-8 15,-1 18 7-15,-8 10 25 0,-6 12 15 16,0 4 4-16,0 2-21 16,-12-6-14-16,4-7-5 15,-1-13-11-15,5-10 0 16,4-10 0-16,0-9-1 0,0-3 0 15,0 0 0 1,9-23 1-16,11-22 0 0,4-15-128 16,0-12-74-16,1 0-29 15,-7 7 173-15,-7 18 58 16,-9 20 139-16,-2 22-12 16,0 5-127-16,0 12 25 15,-11 17-25-15,2 9 83 16,5 1-5-16,4 0-25 15,0-1-11-15,18-6-18 16,11-5-18-16,6-6 0 16,9-10-6-16,8-4-36 15,2-7-80-15,8-18-115 16,-16-11-303-16,-9-2-875 0</inkml:trace>
  <inkml:trace contextRef="#ctx0" brushRef="#br0" timeOffset="76020.14">8682 6021 1167 0,'0'0'331'15,"0"0"-200"-15,0 0-16 16,0 0 3-16,0 0 11 16,0 0 68-16,0 0-52 0,-13-12-83 15,13 12-31 1,0 0-17-16,0 0 0 0,0 0-12 15,0 0 13-15,0 0-15 16,0 0 12-16,0 0-11 16,0 0 11-16,0 0 1 0,0 0 8 15,0 0-3 1,0 0-17-16,0 0 14 0,0-2 3 16,0 1-3-1,0-3-2-15,0-1 3 0,4 1-7 16,3 1-8-1,2 1 26-15,2 2-9 0,2 0-12 16,-2 0-6 0,-1 9-1-16,-4 14 1 0,-6 5 18 15,0 3 39-15,-4 3-14 0,-10-2-10 16,1-6-13 0,2-6-14-16,4-5-5 15,7-9-1-15,0-2-12 16,0 0-30-16,7 0 18 15,8 4 22-15,3 0 2 16,2 4 0-16,-4 4 0 16,-3 3-13-16,-7 3 2 0,-6 2-1 15,0 1 2-15,0-1-81 16,0-10-83-16,-2-7-199 16,0-7-632-16</inkml:trace>
  <inkml:trace contextRef="#ctx0" brushRef="#br0" timeOffset="76215.15">9048 6016 2304 0,'0'0'317'0,"0"0"-235"16,0 0-29 0,151 106-31-16,-124-44 2 0,-12 12 40 15,-15 9 2 1,0 6-29-16,-11 6-37 0,-11-1-4 15,-7-5-81 1,-13 5-111-16,8-24-161 0,1-21-592 0</inkml:trace>
  <inkml:trace contextRef="#ctx0" brushRef="#br0" timeOffset="76860.19">9523 6275 1415 0,'0'0'335'15,"0"0"-167"-15,0 0 49 16,0 0-25-16,0 0-45 0,0 0-19 16,0 0-45-16,-18 3-64 15,-7 31-1-15,-6 14 6 16,2 10 10-16,2 7-4 16,9-3-22-16,10-6-1 15,5-12-1-15,3-12-6 16,0-10-6-16,18-13-9 15,7-9-4-15,6 0 0 16,4-23-34 0,1-17-69-16,-3-48-62 0,-10 7-178 15,-9-3-256-15</inkml:trace>
  <inkml:trace contextRef="#ctx0" brushRef="#br0" timeOffset="77079.95">9523 5753 1530 0,'0'0'568'0,"0"0"-344"15,0 0-171 1,0 0-53-16,0 0 0 0,-2 108 55 16,2-16 77-16,4 27 17 0,2-3-62 15,3-12-27 1,-3-14-32-16,0-22-10 0,0 7-11 16,3-1-7-1,-1-14-36-15,2-14-25 0,1-16-81 16,0-11-36-1,3-26-95-15,-1-19-119 16,-4-13-801-16</inkml:trace>
  <inkml:trace contextRef="#ctx0" brushRef="#br0" timeOffset="77420.35">9756 6284 2070 0,'0'0'325'15,"0"0"-280"-15,0 0-35 16,0 0 5-16,89 115 29 15,-77-60 72-15,-10 8 5 16,-2-2-40-16,0-3-38 16,0-12-35-16,0-11-8 0,-2-12 2 15,2-11-2 1,0-8-5-16,0-4 4 0,0-16 1 16,2-25-19-1,11-19-265-15,1-13-82 0,-5-3-150 16,-1 11 464-1,-5 14 52-15,-3 26 399 16,0 21-113-16,0 4-271 16,0 27 6-16,0 15 54 0,0 9 25 15,0 4-7-15,13 0-51 16,23-5-33-16,18-5-9 16,12-12-71-16,44-16-91 15,-14-12-189-15,-12-5-514 0</inkml:trace>
  <inkml:trace contextRef="#ctx0" brushRef="#br0" timeOffset="77710">10800 6400 1892 0,'0'0'732'0,"0"0"-571"16,0 0-120-16,0 0-35 16,0 0 21-16,0 0 50 15,0 0-8-15,129 3-45 16,-82-3-24-16,-3 1-1 0,-2 4-62 15,-13 2-115 1,-13 4-160-16,-13-3-440 0</inkml:trace>
  <inkml:trace contextRef="#ctx0" brushRef="#br0" timeOffset="77849.83">10842 6566 1222 0,'0'0'1363'0,"0"0"-1113"16,0 0-229-16,0 0-21 15,0 0 0-15,0 0 1 16,147 0-1-16,-89 0-27 16,29 0-163-16,-14 0-175 15,-8 0-291-15</inkml:trace>
  <inkml:trace contextRef="#ctx0" brushRef="#br0" timeOffset="78240.25">11671 6345 1568 0,'0'0'316'0,"0"0"-186"15,0 0 7-15,18-123 47 16,-14 87-1-16,-1 4 37 0,-3 8-75 15,2 7-78-15,-2 8-19 16,0 4-21 0,0 5-25-16,0 0-2 15,0 0-8-15,0 0-10 0,0 7-8 16,2 17 5-16,1 10 20 16,1 10 0-16,1 9 1 15,-1 2 7 1,0 3-6-16,1 0-1 0,-1-5 0 15,1-6-22-15,0-4-49 16,-3-7-56-16,-2-6-73 16,-2-1-157-16,-19-10-222 0,-1-6-757 0</inkml:trace>
  <inkml:trace contextRef="#ctx0" brushRef="#br0" timeOffset="78360.18">11551 6759 1405 0,'0'0'935'0,"0"0"-589"16,0 0-200-16,0 0-71 15,0 0-35-15,0 0 14 0,178 11-21 16,-102-10-33 0,-3 3-81-16,8 0-159 0,-23-1-296 15,-18-1-509-15</inkml:trace>
  <inkml:trace contextRef="#ctx0" brushRef="#br0" timeOffset="80400.07">2625 8540 1385 0,'0'0'377'15,"0"0"-150"-15,0 0-11 16,0 0-57-16,0 0-29 16,0 0 42-16,0 0-39 15,-2-8-38-15,2 8-33 16,0-1-20-16,0-2-11 15,12-1-7-15,14 0-2 16,16-5-7-16,10 4 0 16,10-2-15-16,3 2-1 15,2 1-8-15,-3 4-37 16,-2 0-47-16,-6 0-116 16,2 0-105-16,-13 2-314 15,-17 0-503-15</inkml:trace>
  <inkml:trace contextRef="#ctx0" brushRef="#br0" timeOffset="80700.39">2786 8594 1781 0,'0'0'499'15,"0"0"-352"-15,0 0-70 0,0 0 24 16,0 0-1-16,0 0-8 16,0 0-33-16,118-12-35 15,-67 10-23 1,5 2-1-16,2 0-55 0,-2 0-74 15,10 0-70-15,-12-2-158 16,-14-6-273-16</inkml:trace>
  <inkml:trace contextRef="#ctx0" brushRef="#br0" timeOffset="80960.33">3370 8296 1288 0,'0'0'750'16,"0"0"-709"-16,0 0-35 16,0 0-6-16,0 0 63 0,0 0 36 15,0 0-1-15,91 144-27 0,-89-85 5 16,-2 8-23 0,-8 2 19-16,-21-6-43 15,-11-3-8-15,-5-7-1 16,-4-13-10-16,0-8-10 0,0-9-55 15,-16-22-67 1,14-1-98-16,6-4-331 0</inkml:trace>
  <inkml:trace contextRef="#ctx0" brushRef="#br0" timeOffset="81165.38">2703 8215 1778 0,'0'0'328'0,"0"0"-256"0,0 0-60 16,-151 68-5-16,107-11 48 0,5 10 0 16,17 11-11-1,15 3-13-15,7 3-14 0,14-1-16 16,19-5-1 0,11-12-6-16,35 1-96 0,-12-19-146 15,-5-15-355-15</inkml:trace>
  <inkml:trace contextRef="#ctx0" brushRef="#br0" timeOffset="82270.25">4449 8286 620 0,'0'0'872'0,"0"0"-642"15,0 0-104-15,0 0-8 0,0 0 8 16,0 0-29-16,0 0 2 15,2-14-19-15,-2 14-41 16,0 0-17 0,0 0 26-16,0 0-20 0,0 0-18 15,0 0 17-15,0 0-16 16,0 3-11-16,0 20 0 16,0 11 29-16,0 12 38 15,0 8-12-15,0 6 7 16,-2 0-16-1,-5 1-12-15,3-6-4 16,-3-2-12-16,3-4-9 0,2-8-2 16,-1-7-7-16,3-2 0 0,0-6-40 15,0-6-81 1,0-2-58-16,9-10-51 0,2-6-128 16,-2-2-364-16</inkml:trace>
  <inkml:trace contextRef="#ctx0" brushRef="#br0" timeOffset="84369.87">4774 8354 932 0,'0'0'311'0,"0"0"-202"15,0 0 28-15,0 0 29 0,0 0 12 16,0 0-3-1,0 0-9-15,12-29-44 0,-12 29-25 16,0 0-23 0,0 0-28-16,-2 0-16 0,-14 8-29 15,-5 13 21-15,-5 6 11 0,-8 4-7 16,1 5-12 0,-5 2 7-16,0 0-2 15,3-4-8-15,2-3-4 16,6-7-6-16,6-9 5 15,8-5-5-15,4-3-1 16,4-5 0-16,3-2-1 16,2 0-12-16,0 0-2 0,0 0 8 15,0 0 6-15,0 0-6 16,5 0-2-16,3 3-3 16,6 8 12-1,7 3 4-15,0 7 14 0,6 5 0 16,6 5 10-1,3-3-5-15,11-2 5 16,9-2-10-16,4-6-2 16,7-2-16-16,-3-4-6 0,5 0-156 15,-17-2-187-15,-17-6-326 0</inkml:trace>
  <inkml:trace contextRef="#ctx0" brushRef="#br0" timeOffset="85130.13">5202 8640 1035 0,'0'0'340'0,"0"0"-250"0,0 0-70 16,0 0 32-16,0 0 74 15,0 0 33-15,0 0-14 16,-17 42-22-16,17-31-33 16,0-4-9-1,0 4-34-15,4-3-22 0,5-3-4 16,0 0-9-16,-2-1-3 15,-1-4 0-15,-4 0-8 16,-2 0 21-16,0 0-22 16,0-2-23-16,-8-8-19 0,-2 0 42 15,1 2 22 1,3 1 54-16,4 6-22 16,2 1-31-16,0 0-23 15,0 0 0-15,0 0-20 0,0 0-22 16,6 0 33-1,5 0 9-15,1 1 0 16,-3 1 10-16,-5 0-10 16,-4-2 0-16,0 0 18 0,0 0-18 15,-4 0-57-15,-12-10-176 0,0 2-252 16,3 1-470-16</inkml:trace>
  <inkml:trace contextRef="#ctx0" brushRef="#br0" timeOffset="86500.25">7893 8574 352 0,'0'0'646'16,"0"0"-412"-16,0 0-80 15,0 0-18-15,0 0-9 0,0 0 66 16,0 0 25-16,-25-24 19 16,23 20-78-16,2 3 13 15,-2-1-60-15,2-1-25 16,0 3-27 0,0 0-29-16,0 0-1 0,0 0-23 15,2 0-7-15,14 0 1 16,8 0 4-16,10 0 19 15,6 5-17-15,4 0-7 16,3 0-10 0,0 0-28-16,-2-1-84 0,-5 1-106 15,-7 0-62-15,-8-1-293 16,-17 0-425-16</inkml:trace>
  <inkml:trace contextRef="#ctx0" brushRef="#br0" timeOffset="86683.63">7878 8765 1728 0,'0'0'634'15,"0"0"-501"-15,0 0-83 0,0 0-20 16,0 0 25 0,0 0 61-16,0 0-34 0,162 0-73 15,-102 0-9 1,20 0-116-16,-14 0-168 15,-14 0-366-15</inkml:trace>
  <inkml:trace contextRef="#ctx0" brushRef="#br0" timeOffset="86990.33">8535 8775 977 0,'0'0'821'0,"0"0"-821"15,0 0-35-15,0 0-48 16,0 0 83-16,22-114 13 16,-17 73 73-16,-1-1-42 15,-2 0-44-15,2 3-11 0,2 4 11 16,-4 6 55 0,2 10 169-16,-4 9 3 15,0 6-101-15,0 4-108 16,0 4-18-16,2 24 0 0,3 14 15 15,-1 15 29 1,0 10-26-16,6 6-18 0,5 23-48 16,-1-20-159-16,-1-18-348 0</inkml:trace>
  <inkml:trace contextRef="#ctx0" brushRef="#br0" timeOffset="87706.69">9518 8596 990 0,'0'0'771'0,"0"0"-472"16,0 0-102-16,0 0-16 16,0 0-11-16,0 0-51 0,0 0-25 15,-3 0-30-15,11 0-28 0,9 0-17 16,10-2-1 0,11 2-1-16,7 0-16 15,8 0-1-15,2 0 0 16,5 0-22-16,4 0-48 15,15 0-144-15,-16 0-265 16,-14 0-140-16</inkml:trace>
  <inkml:trace contextRef="#ctx0" brushRef="#br0" timeOffset="88050.24">9645 8693 1587 0,'0'0'551'0,"0"0"-351"16,0 0 12-16,0 0-66 0,0 0-46 16,0 0-49-16,0 0-33 0,49 0-18 15,-6 3 11 1,9 4-11-16,10-2-1 16,4-1-37-16,-1 1-101 15,20-5-38-15,-19 0-153 0,-12 0-209 16</inkml:trace>
  <inkml:trace contextRef="#ctx0" brushRef="#br0" timeOffset="88340.12">10231 8458 940 0,'0'0'734'0,"0"0"-632"16,0 0-83-16,0 0 45 0,0 0 40 15,0 0 38 1,0 0-10-16,96 145-27 0,-96-98-28 16,-13 1-13-1,-18 1-35-15,-10-5-14 0,-3-7 1 16,-5-5-16-1,-2-9-21-15,4-5-38 0,-14-12-157 16,17-6-106 0,6 0-375-16</inkml:trace>
  <inkml:trace contextRef="#ctx0" brushRef="#br0" timeOffset="88560.24">9489 8382 838 0,'0'0'802'0,"0"0"-682"16,-132 13-89-16,84 12 45 0,9 8 51 15,18 13 55-15,11 7-52 16,10 10-63 0,14 7-24-16,24 1-24 0,15-4-19 15,14-9-10-15,60-7-121 16,-18-19-258-16,-2-17-966 15</inkml:trace>
  <inkml:trace contextRef="#ctx0" brushRef="#br0" timeOffset="89408.32">11043 8211 1333 0,'0'0'400'15,"0"0"-172"-15,0 0-97 0,0 0-38 16,0 0-34-1,0 0-30-15,0 0 64 0,4 89 20 16,-4-33 5 0,0 8-5-16,0 2-52 0,0 0-19 15,0-5-21-15,0-6-8 0,0-2-5 16,0-9-8 0,0-4 0-16,0-10 0 15,0-10-21-15,0-6-20 16,0-9-36-16,0-5-14 15,7 0 36-15,7-19 30 16,5-22-213-16,4-15-288 16,1-9-90-16,3-1-289 0,-3 3 905 15,-2 10 604 1,-5 10-334-16,-7 15 37 0,-5 8-48 16,-5 7 0-16,0 10-5 15,-2 3-115-15,-14 0-90 16,-6 16-49-16,-1 17 13 15,1 8 18-15,4 10 5 16,10 0-2 0,6 0 7-16,2-3-5 0,6-7-12 15,16-4-5-15,9-9-10 16,8-8-9-16,3-8-61 16,20-12-73-16,-11 0-206 15,-9-5-291-15</inkml:trace>
  <inkml:trace contextRef="#ctx0" brushRef="#br0" timeOffset="89640.25">11579 8592 1247 0,'0'0'526'15,"0"0"-283"-15,0 0 31 16,0 0-80-16,0 0-36 15,0 0-45-15,0 0-50 16,117-20-35-16,-66 17-14 16,5-2-14-16,-2 3 0 15,-4 0-17-15,-7 2-58 0,-9 0-80 16,-19 0-62 0,-11 10-160-16,-4 2-313 0</inkml:trace>
  <inkml:trace contextRef="#ctx0" brushRef="#br0" timeOffset="89800">11654 8719 1783 0,'0'0'612'0,"0"0"-495"0,0 0-36 15,0 0 59 1,0 0-6-16,126-2-44 0,-70 0-78 16,2 2-12-1,13 0-108-15,-15 4-166 0,-14 1-454 0</inkml:trace>
  <inkml:trace contextRef="#ctx0" brushRef="#br0" timeOffset="145949.65">6352 8113 929 0,'0'0'322'15,"0"0"-177"-15,0 0-51 0,0 0-43 16,0 0 15-1,0 0 15-15,19-38-11 16,-19 36 1-16,0 0 9 16,0-3 4-16,0 4 28 0,0-3-14 15,0 1-20-15,0 0-32 16,0 1-27-16,0 0-13 16,0 0 6-1,0 0-6-15,0-2 3 16,0 0 9-16,0 0 7 15,0 0 1-15,0 0-3 0,0 0-10 16,0 1-5 0,0 3-1-16,0 0 3 0,0 0 10 15,0 0 6-15,0 0-6 16,0 0 8-16,0 0-7 0,0 0-11 16,0 0-2-1,0 0-1-15,0 0-6 0,0 0 5 16,-5 0 0-1,1 0 3-15,-6 0 1 0,-3 0-10 16,-1 0-1 0,-1 7 0-16,-3 3 0 0,3 2 0 15,-1 0 1-15,1 2-2 0,-1 1 2 16,1 5 0 0,3-1-1-16,-1 3 1 15,2 0 0-15,-3 4 0 16,1 3-1-1,2 0 2-15,-2 5-1 0,-1 3 0 16,1-1 1-16,4 0 12 16,-1 0-12-16,4-2 6 15,4-2-6-15,2-3 5 16,0-3-5-16,0-5 7 16,0-1-1-16,8-1-5 15,6-5 13-15,4-5-8 16,4 0-5-16,9-8 2 15,5-1-4-15,3 0-9 0,-2-12-16 16,-6-4-20 0,-6-2 8-16,-8 0 13 0,-7-2 12 15,-8 0 12-15,-2 0 2 0,0-2 36 16,-16 4 6 0,-9 2 5-16,-6 6-9 0,-2 8-21 15,-3 2-11 1,1 6-8-16,4 20-52 0,10 15-102 15,13-6-131 1,8-9-348-16</inkml:trace>
  <inkml:trace contextRef="#ctx0" brushRef="#br0" timeOffset="146599.96">6883 8069 1262 0,'0'0'514'0,"0"0"-328"16,0 0-32-16,0 0-33 0,0 0-47 16,0 0-19-16,0 0-27 0,-33 32-27 15,10 3 32 1,-1 8-10-16,-1 4-2 16,0 1-6-16,2-4-3 15,2-6-5-15,1-4-1 0,3-4-5 16,-2-6 8-1,4-4-9-15,-1-6-12 0,5-4-15 16,3-6 5 0,2-2 4-16,6-2 18 0,0 0 1 15,0 0 12-15,17 0-13 16,7 0-3-16,7 0 3 16,7 0 18-16,4 0 4 15,5 0-2-15,-3-2-20 16,-1-4 0-16,-3-2 0 15,-4-5-9-15,-7 1-16 16,-5-9 3-16,-5 1-12 16,-11-4-5-16,-6 0 13 0,-2 2 20 15,0 2 6 1,-8 4 8-16,-4 3 12 0,3 11 24 16,1 2-17-1,-2 12-26-15,4 21 5 0,-1 13 1 16,5 11 1-1,0 3-7-15,2 10-1 0,0-3-13 16,0 18-84 0,0-17-138-16,0-17-337 0</inkml:trace>
  <inkml:trace contextRef="#ctx0" brushRef="#br0" timeOffset="147149.9">5985 8872 1207 0,'0'0'491'16,"0"0"-373"-16,0 0 17 15,0 0 69-15,0 0-48 16,0 0-51-16,0 0-48 0,58 0-10 16,-13 0 38-1,8 0-18-15,11 0-4 0,8-7-13 16,5 2-6-1,6-4-1-15,2-3-7 16,-2 1-24-16,-6-1-12 0,-6 3-15 16,-3 3-28-1,-10 4-49-15,-5 2-43 0,-4 0-43 16,5 0-140-16,-14 0-165 16,-11 2-370-16</inkml:trace>
  <inkml:trace contextRef="#ctx0" brushRef="#br0" timeOffset="147729.75">6631 9104 1215 0,'0'0'491'15,"0"0"-414"1,0 0 5-16,0 0 69 15,0 0 48-15,0 0-49 16,0 0-62-16,-38-24-35 0,38 15-18 16,0 2 0-1,0-6-8-15,7 3-19 0,9-2-8 16,6 2-15-16,2 4 5 16,1 4 10-16,-1 2 10 15,-3 0-1-15,-8 6 16 16,-2 13-2-16,-6 5 7 15,-5 6 4-15,0 2-15 16,-5 0 7-16,-8 0 0 16,2-6-14-16,1-8-11 15,8-6-1-15,2-5-14 0,7-4-44 16,22-3 12 0,9 0 46-16,0 0 7 0,-5 0-7 15,-12 0 28 1,-13 6-22-16,-8 14 0 15,-13 14-6-15,-22 14 24 16,-17 8-24-16,-4 9-3 0,-24 15-73 16,15-14-135-16,11-18-431 0</inkml:trace>
  <inkml:trace contextRef="#ctx0" brushRef="#br0" timeOffset="149749.87">12808 8078 1134 0,'0'0'368'15,"0"0"-208"1,0 0-31-16,0 0 17 15,0 0 68-15,0 0-43 16,0 0-53-16,-10 0-47 0,10 0-29 16,-4-3 1-16,4 1-6 15,-2 0-21-15,0 0-7 16,2 2 8-16,0-3-5 16,0 2 1-16,0 1-4 15,0-1-9-15,0 1 13 16,0-3-2-16,0 0-11 15,0 2 0-15,0-3-1 16,0 2 3-16,0 0-2 16,0 2 7-16,0 0 1 15,0 0-8-15,0 0 8 0,0-2-7 16,0-2 0 0,0 0 0-16,0-3-1 0,0-2 9 15,0-1-9 1,0-3-17-16,0-1 16 0,8 0 0 15,4 0 1 1,5-1 0-16,2 3 0 0,3-1 0 16,3 6-1-16,-3 4-1 15,-2 3-8-15,-4 0-1 16,-5 15 10-16,-7 9-6 0,-4 8 7 16,-4 6 1-1,-25 6 6-15,-4-2-7 0,-5 0 1 16,3-4-1-1,0-6 1-15,9-7 0 16,4-9 0-16,8-7-1 16,7-2-7-16,5-7-5 0,2 0 4 15,0 0-24-15,21-9-28 16,3-7-41-16,4 0 67 16,1 4 26-16,-2 4 8 15,-4 8 0-15,-5 0 1 16,-5 0 0-16,-7 15 14 15,-3 6 2-15,-3 6-8 16,0 5 15-16,-13 2-15 16,-8 0-4-16,2 2-5 0,-12 4-33 15,6-8-116 1,5-8-245-16</inkml:trace>
  <inkml:trace contextRef="#ctx0" brushRef="#br0" timeOffset="150150">12391 8657 1174 0,'0'0'683'15,"0"0"-540"-15,0 0-112 0,0 0 33 16,0 0 102-16,0 0-7 0,152 0-18 15,-90-7-26 1,5-1-45-16,3 1-33 16,-2 0-13-16,1 1-16 15,-4 2-8-15,0 4-49 0,-8 0-85 16,15 0-37 0,-16 4-155-16,-12 2-332 0</inkml:trace>
  <inkml:trace contextRef="#ctx0" brushRef="#br0" timeOffset="150880.31">12766 8949 664 0,'0'0'846'16,"0"0"-658"-1,0 0-96-15,0 0 7 0,0 0 17 16,0 0 32 0,0 0-59-16,-24-31-44 0,12 28-34 15,-1 3-10-15,-5 0 5 16,-2 4-5-16,-4 14 0 16,-8 9 5-16,-1 4 7 0,-2 8 13 15,0 0 0 1,4 3 22-16,9-1-11 15,6-3-4-15,10-4-14 16,6-1 5-16,0-6-14 16,0-5 0-16,18-4-4 0,4-4-5 15,2-8 1-15,5-3-1 16,-2-3-1-16,0 0 0 16,-4-17 0-1,-10-3 0-15,-5-1-1 0,-8 2-7 16,0-1-6-1,-2 1 14-15,-15 6 16 0,-6 5 2 16,-1 4-5 0,1 4-13-16,-1 0-27 0,6 10-24 15,5 8-50-15,13 5-129 0,0-3-123 16,4-11-545-16</inkml:trace>
  <inkml:trace contextRef="#ctx0" brushRef="#br0" timeOffset="151450">12971 9087 1482 0,'0'0'295'0,"0"0"-207"16,0 0-62-16,0 0 39 16,0 0 40-16,0 0 0 15,0 0-21-15,-96 51-47 16,73-23-16-16,2 0-5 0,-2 2-6 15,1-2-4 1,2-6-5-16,2-3 0 16,2-2-1-16,7-8 0 15,3-2-5-15,4-5-10 0,2 0 5 16,0-2-7 0,0 0-5-16,0 0 4 0,0 0 2 15,0 0-7 1,6 0 3-16,8 2 20 0,1-2-1 15,6 0 1 1,2 0 8-16,4 0 4 0,4 0-5 16,4-2 8-16,-2-6 1 0,3-2-9 15,-5 3-7 1,-4-2-1-16,-4 1-8 16,-4 1-2-16,-5-2-19 15,-6-2 17-15,-1-1 12 0,-5 1-47 16,-2-3 39-1,0 2 9-15,0 3 26 16,0 0 26-16,-2 4 10 16,-5 5-18-16,1 0-38 0,-4 0-6 15,-3 23-1-15,-3 9 1 16,1 10 14 0,-3 8 15-16,3 8 17 0,-1 3-13 15,5-1-23-15,4 0-10 16,7 8-27-16,0-17-143 15,0-14-352-15</inkml:trace>
  <inkml:trace contextRef="#ctx0" brushRef="#br0" timeOffset="153389.96">13618 8550 743 0,'0'0'179'0,"0"0"-128"0,0 0-6 15,0 0 59-15,0 0 33 16,0 0 10-16,0 0-17 0,0 5-54 16,0-5 12-1,0 0 6-15,0 0-10 16,0 0-36-16,0 0-11 15,0 0-6-15,0 0 3 16,0 0 8-16,0 0 19 16,0 0 1-16,0 0-22 0,0 0-4 15,0 0 14 1,0 0-3-16,0 0-23 0,-10 5-14 16,-3 7-10-1,-3 5 0-15,1 2 7 0,3 4 13 16,4-4 9-1,8 2-8-15,0-3-9 0,0-7-10 16,8-3-1 0,13-8-1-16,3 0 10 0,1 0-10 15,-5-13-33-15,-4-7-10 0,-16-8-65 16,0 5-185 0,-5 5-628-16</inkml:trace>
  <inkml:trace contextRef="#ctx0" brushRef="#br0" timeOffset="156059.84">1362 10215 902 0,'0'0'221'16,"0"0"-151"-16,0 0-44 16,0 0 78-16,0 0-5 15,0 0 43-15,0 0-12 0,0-47-41 16,0 41 13-1,0-2 20-15,0 3-30 16,0-2-45-16,0 0-26 16,0 0-15-16,0 1-6 0,0 1 0 15,0-2-12 1,0 3 12-16,0-1-2 0,0 0 2 16,0-1 0-1,0 2 18-15,0 0 3 0,0 2 1 16,0 0-7-1,0 2 1-15,0 0 3 0,0 0 5 16,0 0-5 0,0 0 2-16,0 0 7 0,0 0-13 15,0 0-11-15,0 14-4 16,0 11 0-16,0 10 0 16,0 13 5-16,0 6 10 15,0 3 35-15,0-3-32 16,0-1 10-16,0-7-6 15,0-3-10-15,0-2 6 16,0-6-5-16,-5 0-4 16,1-3-3-16,-3-2-4 0,2-4-2 15,-1-4 2 1,4-3 4-16,-1-5-5 16,1-1 7-16,2-5-8 15,0-4 0-15,0-2 0 16,0 0 0-16,0-2 0 15,0 0 1-15,0 0 0 0,0 0 14 16,0 0 6 0,-2-4-3-16,2-14-18 0,0-6-49 15,0-8 7-15,13-3-13 0,5 1-3 16,2 2 19 0,2 3 8-16,3 4 12 0,-2 5 13 15,-2 7 6 1,-3 2 15-16,1 5 7 0,-4 4-6 15,1 2-4 1,-1 0 11-16,1 0 2 0,-3 12-6 16,-2 6-5-16,-9 4 11 15,-2 6 9-15,0 6 20 16,-17 4-14-16,-8 3-24 16,-4-1-16-16,0 0 0 15,0-2-74-15,-2 2-50 16,8-10-188-16,4-12-443 0</inkml:trace>
  <inkml:trace contextRef="#ctx0" brushRef="#br0" timeOffset="156289.87">1781 10459 795 0,'0'0'1194'0,"0"0"-1044"16,0 0-103-16,0 0 49 0,0 0 2 15,27 123-12 1,-48-53-16-16,-16 13-39 0,-11 6-31 16,-27 30-89-1,13-25-182-15,4-21-975 0</inkml:trace>
  <inkml:trace contextRef="#ctx0" brushRef="#br0" timeOffset="180739.91">2788 10546 510 0,'0'0'249'15,"0"0"-203"-15,0 0-46 16,0 0-143-16,-14-3-46 15,12 2 189-15,-2-4 124 16,0 3 29-16,1-2-52 16,-1 0-16-16,-2-1-85 0,0 0-4 15,0 1-314-15</inkml:trace>
  <inkml:trace contextRef="#ctx0" brushRef="#br0" timeOffset="181839.76">2801 10363 932 0,'0'0'267'0,"0"0"-45"0,0 0-58 16,0 0-38 0,0 0-15-16,0 0-10 15,0 0-15-15,-4-8 1 16,4 8 3-16,0 0-6 15,0 0-9-15,0 0-11 16,0 0-28-16,0 0-16 16,-4 12-11-16,-1 16-8 0,-1 9 12 15,-4 10 15-15,2 5 7 16,-1 2 9-16,-1-3-8 16,4-5-18-16,2-4-9 15,1-10-1 1,3-6-8-16,0-3 0 15,3-10-44-15,15-1-46 16,1-3-56-16,12-9-120 16,-4-13-224-16,-6-11-741 0</inkml:trace>
  <inkml:trace contextRef="#ctx0" brushRef="#br0" timeOffset="182089.87">3011 10258 1478 0,'0'0'327'16,"0"0"-163"-16,0 0-50 15,0 0-74-15,0 0-1 16,-9 102 96-16,3-44-51 16,6 9-32-16,0 1-27 15,0 1-23-15,0-2-2 16,2 0-5-16,4-7-48 15,1-5-56-15,-7-5-124 16,0-14-84-16,0-14-434 0</inkml:trace>
  <inkml:trace contextRef="#ctx0" brushRef="#br0" timeOffset="183029.68">2529 10573 1545 0,'0'0'299'16,"0"0"-91"-16,0 0-83 0,0 0-73 15,0 0-29 1,0 0 51-16,143-4-5 16,-70 0-32-16,10 0-12 0,2-4-6 15,4 1-7 1,-4-5-6-16,-5 0-6 15,-10 0-18-15,-15-1-9 0,-19 5 2 16,-17 2 19 0,-16 6 6-16,-3 0 37 0,-24 5-9 15,-21 22-20-15,-11 11 12 16,-4 10 62-16,7 1-18 16,10-3-21-16,16-7-28 15,14-13-6-15,11-5-7 16,2-5-2-16,11-7-11 15,20-2 5-15,9-7-19 16,7 0-48-16,5-24 0 16,-6-10-31-16,-3-12-29 0,-10-7-75 15,-8 6 17 1,-10 6 125-16,-6 14 66 0,-7 14 207 16,-2 13-98-1,0 0-86-15,0 22 1 0,0 10 75 16,0 3-15-1,0-1-45-15,5-6-30 0,8-7-5 16,5-4-4-16,4-9-13 0,5-8-18 16,4 0-36-1,0-16-65-15,2-14-45 0,-1-10 23 16,-1-3 53 0,-7 3 64-16,-3 8 37 0,-8 17 119 15,-6 12-17 1,-5 3-69-16,-2 22 90 15,0 14 30-15,0 5-39 16,-9-4-27-16,2-4-45 16,1-9-20-16,2-9-22 0,1-6 0 15,3-5 0-15,0-4-30 16,0 0-38-16,18-7-5 16,6-18-41-16,7-7-106 15,3-4-35-15,-3 4 73 16,-4 9 182-1,-9 15 84-15,-7 8 14 0,-2 15 23 16,-7 16 17-16,-2 8 12 16,0-3-65-16,0-7-27 15,0-6-15-15,0-12-37 16,0-4-5-16,0-7 14 16,0 0-2-16,0 0-13 0,14-16-10 15,8-10-216 1,9-2-7-16,3-3 66 0,-1 7 43 15,-4 11 124 1,-7 10 22-16,-4 3 61 0,-7 14-10 16,-4 17 43-16,-5 1-74 0,0 2-29 15,-2-2-13 1,0-4-15-16,-8-9-70 16,-6-8-207-16</inkml:trace>
  <inkml:trace contextRef="#ctx0" brushRef="#br0" timeOffset="183170.09">3283 10215 1855 0,'0'0'264'16,"0"0"-193"-16,145-37-49 15,-33 37-22-15,-14 0-62 16,-9 0-214-16</inkml:trace>
  <inkml:trace contextRef="#ctx0" brushRef="#br0" timeOffset="184910.06">4969 10499 1264 0,'0'0'272'0,"0"0"-87"16,0 0-75-1,0 0-62-15,0 0-47 0,0 0 0 16,0 0 42-1,0 66 18-15,0-34-13 16,0-1 2-16,0-5-11 0,0-6-10 16,0-5-13-16,0-4-10 15,0-5-6 1,0-4 0-16,0-2-1 0,0 0 1 16,0 0 22-16,0-5 12 15,0-9-34-15,0 1-23 16,0-1 23-16,0 6 13 15,0 4 12-15,0 4 0 16,0 0-1-16,0 0-24 16,0 7 1-16,0 10 14 0,0-2 11 15,0 2-17 1,0-2-9-16,0-8 0 0,0-3 0 16,0-1-12-1,0-3 3-15,0 0 9 0,0-7 1 16,8-20-1-1,13-6-121-15,6-9 15 16,6-2-5-16,0 5 21 0,1 9 42 0,-5 12 47 16,-5 13 1-1,-4 5 55-15,-6 9 23 0,-4 19 86 16,-5 10-66 0,-5 5 8-16,0-1-39 0,0 0-33 15,-2-4-13 1,-5-8-14-16,3-8-6 15,2-6-1-15,-1-9 0 16,3-2-5-16,0-5-6 16,0 0 6-16,0 0 5 0,0-22 0 15,0-10-66 1,13-10-94-16,8-4 36 0,0 4 13 16,2 8 23-1,-3 11 56-15,1 9 32 0,-4 10 17 16,-1 4 16-1,-1 2 2-15,-1 18-1 0,-5 11 89 16,-3 3-45 0,-2 4 2-16,1 0-32 0,4-5 1 15,2-6-31-15,12-5-16 16,8-8 7-16,13-8-9 16,10-6-6-16,6 0-51 15,2-23-92-15,-1-10-4 16,-8-12 26-16,-13-1 31 0,-15 3 0 15,-14 9 96 1,-11 11 105-16,-9 15 90 0,-22 8-79 16,-9 8-39-16,-5 22 25 15,-1 9-16-15,7-3-49 16,13 0-18-16,8-8-12 16,13-6-7-16,5-8-9 15,0-4-41-15,23-10-17 16,5 0 9-16,6-6-36 15,4-18-58-15,-2-6-16 16,-7-5 11-16,-5 8 98 0,-9 7 59 16,-5 9 67-1,-6 11-25-15,-2 0-20 0,3 14 127 16,1 7 3 0,8-3-43-16,6-1-29 0,4-6-31 15,7-8-15 1,3-3-4-16,3-1-18 0,2-21-12 15,-3-8-50 1,-3-6-58-16,-4-8-38 0,-4-4-108 16,-8-5 1-16,-1-1-235 0,-5 1 177 15,-3 7 311 1,2 12 120-16,-6 17 221 0,-2 17-110 16,1 4-160-1,-1 31 162-15,-2 18-4 0,0 8-32 16,0 6-51-1,0 1-54-15,0-2-38 0,0-5-11 16,0-9-18 0,0-8-16-16,2-8-8 0,0-9-1 15,0-7-14-15,-2-9-63 16,0-7-77-16,-19-8-76 16,-10-18 61-16,-2-8-552 0</inkml:trace>
  <inkml:trace contextRef="#ctx0" brushRef="#br0" timeOffset="185059.91">6101 10490 1324 0,'0'0'361'16,"0"0"-30"-16,0 0-135 0,120-53-62 15,-66 46-67 1,4 0-30-16,-3 5-19 0,-4 2-17 16,-8 0-1-1,-11 2-50-15,-15 7-55 0,-17 10-215 16,-7-5-3-1,-20-3-459-15</inkml:trace>
  <inkml:trace contextRef="#ctx0" brushRef="#br0" timeOffset="185229.83">5538 10253 1872 0,'0'0'479'0,"0"0"-386"15,128-71-62 1,-65 55-22-16,-1 14-9 0,13 32-50 16,-14 19-163-16,-16 9-316 0</inkml:trace>
  <inkml:trace contextRef="#ctx0" brushRef="#br0" timeOffset="185319.87">5878 10981 10 0,'0'0'1083'16,"0"0"-737"-16,0 0-346 15,0 0-51-15,0 0-1271 0</inkml:trace>
  <inkml:trace contextRef="#ctx0" brushRef="#br0" timeOffset="186190.02">7606 10535 500 0,'0'0'1140'16,"0"0"-789"-16,0 0-194 15,0 0-25-15,0 0-23 16,0 0-27-16,0 0-48 15,-52-36-33 1,15 56 0-16,-2 4 1 0,6 8 11 0,11 1 2 16,6 1-7-1,14-4-8-15,2-4 0 16,2-3 0-16,23-9-15 16,8-11-20-16,7-3 2 0,9-8-55 15,-2-21-176 1,4-34-89-16,-13 3-158 0,-14 1-605 0</inkml:trace>
  <inkml:trace contextRef="#ctx0" brushRef="#br0" timeOffset="186369.99">7677 10092 1318 0,'0'0'568'0,"0"0"-351"16,0 0-176-16,0 0-35 15,0 0 53-15,-31 161 56 16,26-86-37-16,3 2-24 15,2-3-36-15,0-2-10 16,0-8-3-16,0-5-5 0,4-7-19 16,5-10-52-16,0-8-126 15,0-14-172-15,-4-10-749 0</inkml:trace>
  <inkml:trace contextRef="#ctx0" brushRef="#br0" timeOffset="186915">7229 10457 768 0,'0'0'759'16,"0"0"-557"-16,0 0-132 0,0 0-21 16,0 0 9-1,0 0 26-15,160 2-36 16,-90 8-19-16,5-3 36 15,-1 2 13-15,-5-1-23 16,-9 1-20-16,-12 0-24 16,-11 5-11-16,-16 4 1 0,-9 7 0 15,-10 4 31-15,-2 7 44 16,0 0-18-16,3 1-33 16,3-5-9-16,12-3-5 15,7-10-10-15,6-7 7 16,7-10-8-16,4-2-3 15,1-10 2-15,-8-16-13 16,-15-3 2-16,-13-5 3 16,-7 1-14-16,-29 1-13 0,-18 0 5 15,-9 6 19 1,-2 5 2-16,-2 6-5 0,7 2-46 16,6 3-87-1,11 1 14-15,14-8 66 0,11 0-52 16,11-8 32-1,0-5 88-15,13-5 58 16,11-2 70-16,6 2 71 16,1 2-20-16,2 5-50 0,5 6-37 15,0 6-17-15,4 6-44 0,0 10-19 16,1 0-12 0,-7 19-82-16,-5 54-80 15,-9-7-209-15,-15 3-476 0</inkml:trace>
  <inkml:trace contextRef="#ctx0" brushRef="#br0" timeOffset="187029.86">7966 11017 1202 0,'0'0'514'0,"0"0"-333"15,0 0-119-15,0 0-62 16,0 0-78-16,0 0-853 0</inkml:trace>
  <inkml:trace contextRef="#ctx0" brushRef="#br0" timeOffset="188519.8">9193 10305 614 0,'0'0'881'0,"0"0"-613"15,0 0-101-15,0 0 20 0,0 0-36 16,0 0-73 0,0 0-30-16,-25-70-20 0,-11 102-22 15,-11 17 20 1,-6 14 23-16,-2 5-2 0,1 4-18 15,4-1-14 1,8-7-14-16,7-8 5 0,6-8-6 16,9-10-7-16,4-12-66 15,3-8-113-15,2-12-91 16,-5-10 24-16,3-19-116 16,4-8-929-16</inkml:trace>
  <inkml:trace contextRef="#ctx0" brushRef="#br0" timeOffset="189160.1">8666 10421 643 0,'0'0'1083'16,"0"0"-934"-16,0 0-94 15,0 0-7-15,0 0 59 16,136 116 9-16,-96-68-26 16,5-2-20-16,6-5-20 0,5-7-18 15,6-10-3 1,3-12 1-16,2-10-17 0,0-2 2 15,0-14-9 1,-3-15 0-16,-6-4-6 0,-8-6-5 16,-13 2-14-16,-14 0 2 0,-17 11 17 15,-6 8 5 1,-18 17-5-16,-22 1-4 0,-9 14 4 16,-2 17 12-1,4 4 7-15,12-1 20 0,12-1-18 16,12-4-2-1,9-5-14-15,2-4-5 0,7-3-24 16,17-10 0 0,7-5-10-16,7-2 1 0,-2-7-32 15,2-16-4-15,-7-7-11 16,-5-4-58-16,-5 1 65 16,-7 10 73-16,-10 7 70 15,-2 9 73-15,-2 7-88 16,0 0-39-16,0 4-15 15,0 8 42 1,0 3-7-16,0-3-10 0,17-2-12 16,10-4-8-16,9-5-5 0,4-1-1 15,-2-1-51 1,-2-15-42-16,-12-6-42 0,-11-2 35 16,-5-3 34-1,-8 5 66-15,0 4 8 0,0 10 124 16,-10 8-44-1,2 0-63-15,3 20 27 0,3 8 31 16,2 4-25 0,7 2-28-16,17-3-6 0,7-7-11 15,5-4-13-15,2-11-13 16,0-6-41-16,6-9-93 16,-8-18-167-16,-9-7-459 0</inkml:trace>
  <inkml:trace contextRef="#ctx0" brushRef="#br0" timeOffset="189280.05">10090 9978 1250 0,'0'0'971'15,"0"0"-780"1,0 0-168-16,-115 77-16 0,41 3-7 16,-15 41-16-1,16-14-113-15,15-15-392 0</inkml:trace>
  <inkml:trace contextRef="#ctx0" brushRef="#br0" timeOffset="190759.91">10543 10758 1194 0,'0'0'746'16,"0"0"-538"-16,0 0-180 15,0 0-18-15,150-86-10 0,-92 45-2 16,2-5-22-1,-2 0-51-15,-11-4-40 16,-9 5-8-16,-16 0 47 16,-11 9 76-16,-9 12 131 0,-2 8 23 15,0 14-8-15,0 2-105 16,0 16-41-16,0 19 20 16,2 11 75-16,7 3-25 15,3 3-26-15,-6-3-10 16,-4-6-14-16,-2-4-20 15,0-3 18-15,-8-8-9 16,-8-7-9-16,3-7 0 16,3-7-15-16,8-7-1 0,2-7 8 15,7-24-122 1,25-13-194-16,7-8 54 0,3 5 64 16,-1 11 206-1,-10 19 77-15,-6 14 59 16,-10 3-32-16,-6 18 54 15,-2 14 20-15,-2 5-42 16,-1 0-44-16,0 0-63 16,5-5-13-16,5-9-15 0,1-4 5 15,7-12-6-15,3-4-6 16,4-3-7-16,2-10-17 16,0-18-36-16,-4-12-57 0,-2-6-78 15,-8-2 0 1,-8 6 100-16,-7 11 101 0,-2 15 192 15,0 12 12 1,-11 4-131-16,-6 18-39 0,1 13 22 16,3 4 18-16,8 4-25 15,5-4-15-15,2 0-18 16,23-5-14-16,8-8-2 16,10-8 0-16,7-12-40 15,9-2-10-15,3-8-52 16,3-22-18-16,-2-8 31 15,-13-4 20-15,-11-1 46 16,-20 9 23-16,-19 12 175 16,0 13 4-16,-31 9-123 15,-13 5-42-15,-7 21 12 16,1 5 10-16,10-1-12 16,9-4-11-16,16-6-12 0,8-3-1 15,7-6-36 1,9-8-49-16,18-3 22 0,9 0-16 15,1-2-66 1,-3-10 70-16,-8 0 35 0,-7 3 40 16,-6 3 121-16,-7 6-15 0,6 0-62 15,1 0-27 1,7 10 23-16,4 2-23 0,7 0-11 16,6-8-4-1,4-4-2-15,7 0-14 16,-4-23-33-16,-2-9-154 15,-11-5-10-15,-8-7 5 16,-12-5 99-16,-4-2 35 16,-5-2 22-16,-2 2 50 0,0 7 54 15,0 13 219 1,2 14 92-16,0 17-194 0,0 2-140 16,3 37-30-16,-1 15 71 15,-2 15 5-15,1 10-10 16,-3 4 5-16,3-3-35 15,3-7-9-15,0-8-16 16,3-9-11-16,1-14 1 16,-4-9-2-16,-2-12-39 0,-4-10-64 15,0-11-50 1,-10-17-79-16,-11-11-139 0</inkml:trace>
  <inkml:trace contextRef="#ctx0" brushRef="#br0" timeOffset="190909.79">12235 10483 1955 0,'0'0'476'0,"0"0"-419"16,137-28-37-16,-71 20-8 0,5 5-4 15,-4 3-7-15,-9 0 3 0,-15 0-4 16,-17 0-122 0,-26 15-175-16,-4-1-192 0,-23-2-822 0</inkml:trace>
  <inkml:trace contextRef="#ctx0" brushRef="#br0" timeOffset="191079.55">11725 10226 1998 0,'0'0'523'0,"0"0"-470"0,0 0-38 16,0 0-15-16,147-23-59 15,-100 18-89-15,-9 1-168 16,-9-8-582-16</inkml:trace>
  <inkml:trace contextRef="#ctx0" brushRef="#br0" timeOffset="191209.65">12040 9922 1971 0,'0'0'323'16,"0"0"-323"-16,0 0-17 0,-10 147 15 15,-3-62-165 1,1-6-590-16</inkml:trace>
  <inkml:trace contextRef="#ctx0" brushRef="#br0" timeOffset="193069.71">2657 12395 1145 0,'0'0'331'0,"0"0"-85"0,0 0-19 15,0 0 16 1,0 0-67-16,0 0-82 15,0 0-44-15,-58-19-7 16,58 19-4-16,0-4-11 0,4-4-4 16,16-8-7-1,14-7-5-15,8-9-12 0,2-7-48 16,3 1-1-16,-9-1-43 16,-7 3 0-16,-10 5 34 15,-13 4 2-15,-6 5 56 16,-2 8 6-1,0 8 16-15,-4 6 2 16,-11 0-24-16,-5 28 0 0,-7 20 0 16,-4 35 43-16,-1 29 32 15,3 29-14-15,5 5 23 16,11-26-13-16,1-34-19 16,8-29-16-16,-3-11-22 15,1 5-13-15,-3 2 8 16,-5-1-6-16,1-12-2 0,-1-11 5 15,-1-12-4 1,-3-8 4-16,-2-9 12 0,-2 0-3 16,-1-21 0-16,3-13-14 0,3-15-1 15,9-9-7 1,8-7-1-16,4-3-1 0,29 0-19 16,11-2-29-1,12 3-31-15,11 4 2 0,7-3-36 16,32-21-63-1,-19 16-172-15,-10 9-455 0</inkml:trace>
  <inkml:trace contextRef="#ctx0" brushRef="#br0" timeOffset="193290.07">3272 11918 1410 0,'0'0'484'16,"0"0"-221"-16,0 0-121 15,0 0-98-15,0 0-35 16,0 0 0-16,-118 133 62 15,91-48 5-15,7 5-24 16,9 0-13-16,11-6-24 16,0-9 13-16,11-9-21 15,15-11-7-15,3-10-17 16,5-13-24-16,-1-12-44 0,-4-13-81 16,-4-16-68-1,-9-19-10-15,-12-10-436 0</inkml:trace>
  <inkml:trace contextRef="#ctx0" brushRef="#br0" timeOffset="193659.77">3283 12300 1273 0,'0'0'492'0,"0"0"-281"16,0 0-131-1,0 0-4-15,0 0-3 0,0 0 2 16,0 0-2 0,116 134 13-16,-114-79 9 0,-2-1-18 15,0-4-20 1,-2-10-23-16,-4-8-21 0,1-10-4 15,5-9-9 1,0-10 0-16,0-3-19 0,0 0-6 16,15-23 23-16,6-16-17 15,-4-11-69-15,-1-11-55 16,-7 2-99-16,-5 9 183 16,-4 14 59-16,0 14 227 15,0 17-110-15,0 5-90 16,0 20-27-16,0 14 46 15,0 11 14 1,16-1-11-16,9 0-21 0,4-6-16 16,6-8-12-16,3-9-2 15,2-8-14-15,-2-6-23 0,-4-7-55 16,-7-20-41 0,-10-11-136-16,-9-8-507 0</inkml:trace>
  <inkml:trace contextRef="#ctx0" brushRef="#br0" timeOffset="193821.26">3838 12027 1989 0,'0'0'235'0,"0"0"-168"0,0 0-12 16,82 102 56-16,-73-42-19 16,-6 13 11-16,-3 9-42 15,-3 6-42-15,-14 5-19 16,-1-3-9-16,2 4-101 15,7-24-153-15,7-24-479 16</inkml:trace>
  <inkml:trace contextRef="#ctx0" brushRef="#br0" timeOffset="194159.87">4333 12508 1859 0,'0'0'594'16,"0"0"-421"-16,0 0-112 0,0 0-40 16,0 0-9-16,0 0 13 15,113 21 14-15,-70-12-23 16,-3 3-16-16,-2 0-9 16,-18 5-115-16,-11-3-129 15,-9-4-582-15</inkml:trace>
  <inkml:trace contextRef="#ctx0" brushRef="#br0" timeOffset="194279.89">4257 12763 1497 0,'0'0'783'15,"0"0"-688"-15,0 0-57 16,0 0 26-16,136 7-44 0,-42-7-20 16,-11 0-150-1,-12 0-717-15</inkml:trace>
  <inkml:trace contextRef="#ctx0" brushRef="#br0" timeOffset="195459.64">5295 11787 900 0,'0'0'263'16,"0"0"-37"-16,0 0 2 15,-60 111-64-15,50-56-6 0,1 11-3 16,5 8 10-16,4 3-52 15,2 0-20 1,15 1-47-16,6-6-13 0,-3-7-2 16,-5-1-17-1,-9-1-5-15,-6-1-9 0,-2-1 10 16,-29 0-10-16,-9-1-2 16,-7-5-14-16,3-7-14 15,4-10-35 1,11-12-30-16,15-10-77 0,14-6-81 15,0-4-83 1,23 5 187-16,8 6 149 0,4 13 178 16,-1 16 16-16,-7 30 54 15,-13 38-21-15,-14 29-53 0,-8 7-52 16,-11-23-30 0,3-39-37-16,11-30-14 15,5-9-22-15,0 4-11 16,2 3-8-16,21 1-18 15,10-17-43-15,36-19-90 16,-9-12-27-16,1-9-344 0</inkml:trace>
  <inkml:trace contextRef="#ctx0" brushRef="#br0" timeOffset="198639.69">6194 11546 879 0,'0'0'506'16,"0"0"-352"-1,0 0-68-15,0 0 57 0,0 0-6 16,0 0-24-1,0 0 9-15,-20-24-25 0,20 12-33 16,9-1-39 0,7-2-6-16,2 4-10 0,-3 4-2 15,1 7-6-15,-5 0 10 0,-5 10-10 16,-6 13 25 0,0 9 3-16,-6 5 38 15,-19 3-25-15,-6 1 22 16,-5-6-9-16,3-3-28 15,4-6-13-15,4-8-8 16,12-5 0-16,5-9-5 16,8-4-1-16,0 0 0 0,8 0-26 15,21-14-68 1,11-7-39-16,3 2 52 16,-1 3 1-16,-2 4 35 15,-11 9 45-15,-4 3 8 0,-9 4 35 16,-8 19-3-1,-5 8 19-15,-3 6 5 16,-7 3-21-16,-13 2-19 16,-5-2-13-16,-2-4-10 0,0-3-2 15,4-6-31-15,-4-5-112 16,4-8-325-16,5-7-813 0</inkml:trace>
  <inkml:trace contextRef="#ctx0" brushRef="#br0" timeOffset="198919.94">5771 12027 1491 0,'0'0'627'15,"0"0"-341"-15,0 0-97 16,0 0-95-16,0 0-61 16,0 0 12-16,174 0-1 15,-89 0-12-15,6 4-10 0,1 0-5 16,-1 0-17 0,-4-2-13-16,-10-2-67 0,-10 2-55 15,-5 1-87-15,-16-3-319 16,-17 0-999-16</inkml:trace>
  <inkml:trace contextRef="#ctx0" brushRef="#br0" timeOffset="199469.89">6143 12208 1388 0,'0'0'328'0,"0"0"-174"16,0 0-69-16,0 0-18 15,0 0 3-15,0 0-7 16,-125-12 18-16,96 28-25 16,-4 7-1-16,-3 9 7 0,-2 6 13 15,5 8-29 1,2-2-9-16,6 0 2 0,9-4-5 16,12-4-12-1,4-8-4-15,0-5-3 0,16-6 0 16,15-4-5-1,7-10 7-15,9-3-10 16,-1 0-5-16,-1-16-2 16,-7-5-20-16,-13 0-2 0,-14 1-3 15,-11 0-4-15,0-1-5 0,-23 5 28 16,-8 7 2 0,-5 2 4-16,1 7 0 0,4 0-9 15,6 9 9 1,9 5-53-16,14 2-57 15,2-2-93-15,11-2-53 16,48-12 50-16,-7 0-316 0,2-2-566 16</inkml:trace>
  <inkml:trace contextRef="#ctx0" brushRef="#br0" timeOffset="199709.71">6328 12378 1215 0,'0'0'609'16,"0"0"-251"-16,0 0-177 15,0 0-148-15,0 0-33 16,0 0 0-16,0 0 15 15,-69 63 31-15,27-29-22 16,-1-3-1-16,10-7-3 16,11-9-1-16,8-5-1 15,12-6-18-15,2-2 0 0,8-1-31 16,22 1 21 0,12 0 10-16,7 1 1 0,2-3 0 15,1 0-1 1,-6 0-15-16,-3 0-66 0,-7 0-76 15,-9 0-123 1,-10-3-119-16,-7-2-476 0</inkml:trace>
  <inkml:trace contextRef="#ctx0" brushRef="#br0" timeOffset="199899.92">6391 12368 1888 0,'0'0'302'0,"0"0"-256"0,0 0 13 16,-29 119 48-16,19-71-39 16,4 0-24-16,4 2-21 15,2 0-23-15,0 0-8 16,0 1-91-16,13-16-262 16,-2-12-1273-16</inkml:trace>
  <inkml:trace contextRef="#ctx0" brushRef="#br0" timeOffset="200349.66">6983 12424 578 0,'0'0'0'0</inkml:trace>
  <inkml:trace contextRef="#ctx0" brushRef="#br0" timeOffset="201789.7">6988 11494 818 0,'0'0'585'15,"0"0"-487"-15,0 0-4 16,0 0 23 0,0 0-43-16,0 0-34 0,0 0-1 15,-54 14 14-15,30 12 19 16,-5 9 55-16,-2 20-6 15,-5 29-10-15,0 31-4 16,7-5-55-16,7-8 18 16,9-15-5-16,10-23-23 0,3 8-21 15,0 4-3 1,11-10-12-16,16-9-6 16,12-8-14-16,7-10-63 15,30-8-36-15,-11-11-182 0,-9-11-414 0</inkml:trace>
  <inkml:trace contextRef="#ctx0" brushRef="#br0" timeOffset="203529.96">7425 11869 763 0,'0'0'501'15,"0"0"-372"-15,0 0 30 0,0 0 63 16,0 0-57 0,-149 139-49-16,91-92-23 0,2-2-28 15,2-7-23-15,10-8-19 16,11-11 3-16,10-5-1 16,9-7-10-16,10-6-4 15,4-1 6-15,0 0 12 16,0 0 19-16,16-13-28 15,9-3-20-15,4-2-8 16,6 3 7-16,5 6 0 16,7 0-5-16,0 6 6 0,4 3-1 15,-5 0-1 1,2 0-46-16,-9 0-37 16,4 0-136-16,-11 0-96 15,-11 0-359-15</inkml:trace>
  <inkml:trace contextRef="#ctx0" brushRef="#br0" timeOffset="203720.14">7467 11887 1378 0,'0'0'243'16,"0"0"-121"-16,0 0 79 16,-33 104-2-16,22-56-42 0,-1 5-67 15,6-2-10-15,-1 4-41 16,5-3-18-16,2-2-11 15,0 1-10 1,0-10-12-16,15-4-97 0,8-11-170 16,-1-19-296-16</inkml:trace>
  <inkml:trace contextRef="#ctx0" brushRef="#br0" timeOffset="204169.94">7688 11918 636 0,'0'0'686'0,"0"0"-541"15,0 0 27-15,0 0-18 0,0 0 27 16,116 78 9 0,-108-39-42-16,0 4-25 0,-8-4-47 15,0 2 25 1,0-5-35-16,-2-2-31 0,-8-6-8 15,1-2-10 1,3-8-16-16,2-4 8 0,-2-6-9 16,6-5-16-16,0-3-5 15,0 0 19-15,0-11-5 16,14-21-38-16,9-15-162 16,3-4-47-16,1-5 21 15,-5 10 104-15,-6 12 129 0,-9 17 113 16,-7 13 65-1,0 4-91-15,0 7-64 0,-12 16 47 16,3 7 26 0,5 2-26-16,4 0-22 0,0-3-20 15,9-3-6-15,13-6-1 16,9-4 4 0,7-6-25-16,3-6-8 0,3-4-50 15,7-9-43-15,-11-10-158 16,-9-8-253-16</inkml:trace>
  <inkml:trace contextRef="#ctx0" brushRef="#br0" timeOffset="204609.86">8123 11596 1600 0,'0'0'368'16,"0"0"-159"0,0 0-44-16,0 0-49 0,0 0-52 15,0 0-63 1,0 0 6-16,60-90-6 15,-43 78-1-15,-3 3 11 16,-5 2 57-16,-7 7 2 0,-2 0-70 16,0 7-10-16,-9 19-19 15,-11 15 29-15,-5 8 14 16,1 0 8-16,0-5 2 16,8-8-15-16,5-12 6 15,9-5-8-15,2-7-6 16,0-4-1-16,13-3 7 15,14 4-6-15,8-4-1 16,3 2-71 0,3-1-23-16,1 6-81 0,-9-2-209 15,-8 0-377-15</inkml:trace>
  <inkml:trace contextRef="#ctx0" brushRef="#br0" timeOffset="204797.28">8488 12071 1350 0,'0'0'963'0,"0"0"-769"15,0 0-129-15,0 0 22 16,0 0-28-16,0 0-47 16,0 0-11-16,165 14-1 15,-80-10-78-15,-12 0-135 0,-11-4-348 0</inkml:trace>
  <inkml:trace contextRef="#ctx0" brushRef="#br0" timeOffset="205730.15">9386 11901 1487 0,'0'0'247'0,"0"0"-168"0,0 0-19 15,0 0-18 1,0 0-1-16,0 0 38 0,0 0 98 15,92 128-53 1,-92-77 2-16,0-3-44 0,0-3 9 16,-9-4-39-16,-2-5-22 15,2-7-21-15,4-12-4 16,1-3-4-16,4-8-1 0,0-6 2 16,0 0 8-1,0 0-1-15,2-11-9 16,16-21-7-16,9-13-127 15,1-13-53-15,1-4-128 16,-4 2 50 0,-7 15 265-16,-9 15 14 0,-9 19 262 0,0 11-109 15,-4 5-129 1,-13 25 13-16,7 10 32 16,5 5-9-16,5-1 9 0,3 0-24 15,23-5-24 1,8-4-15-16,8-7-7 0,7-7-13 15,3-6-4 1,0-7-71-16,0-8-51 0,4-11-102 16,-14-15-316-16,-13-6-1142 0</inkml:trace>
  <inkml:trace contextRef="#ctx0" brushRef="#br0" timeOffset="206609.62">9857 11550 616 0,'0'0'868'16,"0"0"-637"-16,0 0-66 15,0 0-46-15,0 0 31 16,0 0-38-16,0 0-43 0,-14-14-40 16,24 7-29-1,5-2-2-15,5 3-7 0,0 0 8 16,-2 6 1 0,-5 0 5-16,-4 6 6 0,-9 16 27 15,0 10 33 1,-9 6 12-16,-17 4 12 0,-5 0-22 15,-4-3-40 1,10-10-21-16,4-7-10 0,9-8-2 16,10-6 0-16,2-5-29 15,2-3-49-15,21 0 8 16,8 0 61-16,3 0 9 0,-3 0-4 16,-4 0 2-1,-9 0-7-15,-7 21 2 16,-9 8 0-16,-2 9 7 15,0-1 8-15,-7 4-7 0,-4-7-1 16,2-4-14 0,9-8-113-16,0-8-170 0,0-10-351 15</inkml:trace>
  <inkml:trace contextRef="#ctx0" brushRef="#br0" timeOffset="206829.98">10238 11546 1696 0,'0'0'396'0,"0"0"-303"15,0 0-38-15,89 108 118 16,-62-37-19-16,-7 13-30 0,-11 8-27 16,-9 4-33-1,0 0-38-15,-11-2-26 16,-18-2 0-16,-6-7-62 15,-19-5-109-15,9-21-321 16,7-24-1085-16</inkml:trace>
  <inkml:trace contextRef="#ctx0" brushRef="#br0" timeOffset="207489.77">10777 12262 1833 0,'0'0'330'0,"0"0"-272"16,0 0-21-16,0 0 1 15,0 109 4-15,-10-64 4 16,-17 6-24-16,-7 0-22 16,-13 12-31-16,7-15-176 0,9-16-307 0</inkml:trace>
  <inkml:trace contextRef="#ctx0" brushRef="#br0" timeOffset="208369.83">11498 11748 1152 0,'0'0'562'0,"0"0"-392"15,0 0-113 1,0 0-37-16,0 0 10 0,0 0 6 15,124-31 48 1,-92 57 10-16,-6 10-13 0,-6 8-4 16,-8 5 11-16,-10 2-29 0,-2 2 11 15,0-4-13 1,-16-3-27-16,-2-5-11 0,0-10-10 16,3-6-3-1,3-7-5-15,4-8 0 0,1-5-1 16,5 0 0-1,2-5 1-15,0 0 8 16,0-10-6-16,22-20-3 0,9-17-247 16,27-41-90-16,-9 8-232 15,-7 10-169-15</inkml:trace>
  <inkml:trace contextRef="#ctx0" brushRef="#br0" timeOffset="208514.59">11872 11753 1064 0,'0'0'669'0,"0"0"-360"15,0 0-159-15,0 0-113 16,0 0 13-16,-110 107 15 15,91-58 2-15,10 1 19 16,9-4-34-16,0-8-10 16,11-1-20-16,16-7-10 0,8-2-12 15,9-3-24 1,33-2-98-16,-11-9-146 0,-1-10-407 0</inkml:trace>
  <inkml:trace contextRef="#ctx0" brushRef="#br0" timeOffset="209059.55">12607 12123 611 0,'0'0'0'0</inkml:trace>
  <inkml:trace contextRef="#ctx0" brushRef="#br0" timeOffset="210009.69">12757 11673 1317 0,'0'0'276'15,"0"0"-187"1,0 0-65-16,0 0-18 0,0 0-5 16,0 0-1-16,-119-6 32 15,98 6 10-15,-4 0 22 16,-2 0 20-1,-4 0 1-15,-4 0-35 0,-8 9-25 16,-4 11-5 0,-4 6-2-16,-1 8 1 0,6 7 12 15,3 2 6-15,8 4 22 16,8-1 2-16,9 0 10 16,10-2-15-1,2-1-22-15,6-4 5 0,0-1-15 16,19-4 12-16,10-3 4 15,6-4-18-15,10-8-16 16,4-3-6-16,0-6-15 16,3-4-35-16,-4-6-13 0,-3 0-53 15,4-19-115 1,-12-4-250-16,-10-5-953 0</inkml:trace>
  <inkml:trace contextRef="#ctx0" brushRef="#br0" timeOffset="210189.57">12208 12015 1896 0,'0'0'589'16,"0"0"-454"-16,0 0-101 16,123-5-22-16,-53 5-11 15,7 0-1-15,4 5-34 16,25 2-63-16,-19-2-204 15,-16-5-408-15</inkml:trace>
  <inkml:trace contextRef="#ctx0" brushRef="#br0" timeOffset="210579.98">13272 11582 1177 0,'0'0'547'0,"0"0"-376"0,0 0-162 16,0 0-9-16,0 0-7 15,0 0 7-15,0 0 64 0,-9 130 65 16,-2-66 29 0,-1 6-40-16,0-1-29 15,2-3-29-15,1-8-13 16,3-8-29-16,6-8-6 0,0-10 3 15,0-8-8 1,0-10-6-16,0-6 8 0,0-3 0 16,0-5 16-16,4 0 29 15,7 0 0-15,9 0-13 16,9 0-24-16,5 0-17 16,3-2-6-16,6 2 0 15,-1 0-14-15,3 0-21 16,2 0-31-16,-4 4-40 15,9 2-48-15,-11-4-344 16,-10-2-648-16</inkml:trace>
  <inkml:trace contextRef="#ctx0" brushRef="#br0" timeOffset="210799.73">13375 11566 1780 0,'0'0'519'16,"0"0"-387"-16,0 0-85 0,0 0-19 16,0 0-18-1,158-26-10-15,-87 38-44 0,-11 8-149 16,-6-2-402-16</inkml:trace>
  <inkml:trace contextRef="#ctx0" brushRef="#br0" timeOffset="211169.63">13950 11624 901 0,'0'0'728'0,"0"0"-722"15,0 0 4-15,-72 111 82 16,49-59 72-16,6 7 72 16,-1-1-31-16,5-3-83 0,4-4-60 15,6-10-5 1,3-5-17-16,0-8-15 0,12-3-5 16,7-5-4-1,4-8 2-15,4-8-18 0,2-4 0 16,0-4 16-1,0-21-16-15,-4-10 0 0,-6-9-1 16,-3-7-36-16,-7-4 28 16,-3-3-2-16,0 7 11 15,-4 10 40-15,-2 14 27 16,0 10 17-16,0 12-57 16,0 5-27-16,0 0-90 15,-5 10-166-15,-6 10-51 16,4-6-317-16</inkml:trace>
  <inkml:trace contextRef="#ctx0" brushRef="#br0" timeOffset="211329.5">14228 11680 1945 0,'0'0'485'0,"0"0"-421"16,0 0-45-16,0 0-19 15,0 0-186-15,0 0-34 16,0 0-302-16</inkml:trace>
  <inkml:trace contextRef="#ctx0" brushRef="#br0" timeOffset="211519.73">14291 12055 1607 0,'0'0'248'0,"0"0"-59"0,0 0-10 15,-36 121 9 1,16-81-63-16,-3-2-16 0,6 1-67 16,1-6-31-16,5-1-3 15,7-4-8-15,2-4-37 16,2-4-69-16,2-14-101 16,17-3-266-16,2-3-266 0</inkml:trace>
  <inkml:trace contextRef="#ctx0" brushRef="#br0" timeOffset="212069.87">14590 11915 725 0,'0'0'830'0,"0"0"-572"16,0 0-43-16,0 0-24 15,-43 124-66-15,26-90-38 16,-2-2-38-16,1-4-18 16,1-1-17-16,1-7-5 0,3-6-8 15,2-2 0 1,1-6 5-16,4-2-6 0,6-2-26 16,0-2 4-1,0 0-11-15,16 0-13 16,12-9-60-16,8-4-14 15,4-1 77-15,0 2 43 16,5 2 78-16,-3 1 6 16,3 5-22-16,-1 0-47 0,-1 1-15 15,-3 1-30-15,-7-3-84 0,-6 0-83 16,-7-4 14 0,-8-5 7-16,-8-4 21 15,-4-1 155-15,0-3 87 16,0 3 38-16,-7 3 44 15,3 6-17-15,-1 5-37 16,0 5-61-16,1 0-45 16,-2 5-3-16,-5 17 10 0,1 9 57 15,-3 4 44-15,3 5-43 16,0 4-28 0,3 4-20-16,3-5-19 0,4-2-7 15,0-4-7-15,0-8-55 16,15-17-128-16,8-9-192 15,2-3-476-15</inkml:trace>
  <inkml:trace contextRef="#ctx0" brushRef="#br0" timeOffset="212599.97">15128 11589 1328 0,'0'0'487'0,"0"0"-295"16,0 0-64-16,0 0-34 15,0 0 29-15,0 0-37 16,0 0-31-16,146-3-33 0,-109 3 2 16,2 0-24-1,-6 0 0-15,-2 0 0 0,-4 0 0 16,-7-6 0-1,-4-2 0-15,-6 0 9 16,-1-1-2-16,-4-3 12 16,-2 5 47-16,-1 1-2 15,-2 5-9-15,0 1-22 0,0 0-21 16,0 0-12-16,0 0-14 16,0 1-12-1,0 15-10-15,0 7 28 0,0 12 8 16,0 9 9-16,-10 11 26 15,-3 7 2 1,2 10 2-16,-3 4-8 0,4 2-1 16,3-1-18-16,3-7-2 0,1-7 5 15,3-6 14 1,0-10-4-16,0-13-8 0,0-10-4 16,3-9-13-1,-3-8 1-15,0-6 5 0,0-1 10 16,0 0 17-1,-14 0-15-15,-19 0-18 0,-15-3-88 16,-27-4-54-16,11 2-204 0,5-3-600 16</inkml:trace>
  <inkml:trace contextRef="#ctx0" brushRef="#br0" timeOffset="213899.65">5806 13564 740 0,'0'0'525'0,"0"0"-320"0,0 0-72 16,0 0-38 0,-79 108-29-16,69-68-8 15,3 4 34-15,5 5 8 16,2 0-3-16,0 1-4 0,16-6 7 15,8 0-18 1,7-6-35-16,8-4-17 0,3-5-9 16,5-7-12-16,-1-8 10 15,4-10-13-15,0-4 0 16,2-2-6-16,-5-22 0 16,-3-8-12-16,-8-9-18 15,-7-4-11-15,-13-8-4 16,-12-3 23-16,-4-4-5 15,-10-1 26-15,-19 6 1 16,-8 5 47 0,-1 8 42-16,3 12-41 0,4 7-19 15,6 13-29-15,8 8-11 16,3 2-58-16,14 24-183 16,0 6-107-16,0-2-536 0</inkml:trace>
  <inkml:trace contextRef="#ctx0" brushRef="#br0" timeOffset="214079.59">6698 14087 1864 0,'0'0'207'16,"0"0"-138"-1,0 0 31-15,7 152-7 0,-7-90-35 16,-16 11-37-1,-4-3-14-15,-13 26-7 0,6-16-96 16,-2-20-418-16</inkml:trace>
  <inkml:trace contextRef="#ctx0" brushRef="#br0" timeOffset="-213946.79">11629 13624 696 0,'0'0'719'16,"0"0"-536"-16,0 0-74 15,0 0-15-15,0 0-2 16,0 0-20-16,0 0 12 15,0-10 40-15,4 5-14 16,10 0-44-16,3 1-18 16,2 1-22-16,1 3-15 0,-3 3-10 15,-3 19 0 1,-5 10 16-16,-9 10 25 0,0 6 22 16,-2 8 13-1,-19 0-5-15,1-3-20 16,0 0-19-16,0-13-18 15,5-9-14-15,3-7 1 16,6-12-1-16,1-5-1 0,5-4 0 0,0-3-7 16,0 0-2-1,7-13-5-15,18-19-39 0,10-13-138 16,7-14-55 0,5-7-48-16,1-5-17 15,-9 6 47-15,-7 9 264 16,-10 11 171-16,-13 18 180 0,-9 10-31 15,0 16-139 1,-16 1-120-16,-13 18-43 0,-7 15-17 16,-1 9 33-16,5 9 52 15,8-7-25-15,13 4-28 16,11-2-1-16,0-4-15 16,15 0-10-16,21-1-7 15,13-9-51-15,42-10-105 16,-10-15-131-16,-6-7-494 0</inkml:trace>
  <inkml:trace contextRef="#ctx0" brushRef="#br0" timeOffset="-198877">12819 13547 1041 0,'0'0'217'16,"0"0"-157"-16,0 0 73 15,0 0 27-15,0 0 9 16,0 0-19-16,-6-13 8 16,3 8-17-16,1 1-24 15,0 1-37-15,0-2-13 0,2 3-30 16,0 0-7 0,-2 2 4-16,2-2 9 0,-2 2-20 15,-4-3 11 1,0 0-22-16,-3-3-2 15,1 3-10-15,-4-2 0 16,1 2 0-16,-7 3-7 0,-2 0 1 16,-2 0-10-16,-5 0-3 15,-2 9-4-15,-2 2 5 16,-3 1-5-16,-3-3 22 16,-1 3-7-16,-5 2 8 15,1 0 1-15,-1 4-1 16,1 0-7-16,5 3 7 15,3-4-1-15,5 3-4 0,5-1 5 16,3-1-1 0,4-2 0-16,3 1-5 0,1 4 6 15,-1-1-1-15,1 4 0 16,1-2 0-16,4 0 0 16,1 0-11-16,5-8 0 15,2 0-1 1,0-2-2-16,0 0 14 0,0 1 1 15,11-1 0-15,5 0 0 16,1-3 6-16,4 4-4 16,1-4-2-16,0-1 1 0,0 2 0 15,1-8 0 1,2 2 6-16,4-1-1 0,6-1-5 16,3-2 7-1,9 0-7-15,4 0-1 0,2 0 0 16,1 0-6-1,-2 0-24-15,-6 0-22 16,-4 0-4-16,-8 0-17 16,-5 0 33-16,-7 0-39 0,-4 0-126 15,-5 0-86-15,-5 0-452 0</inkml:trace>
  <inkml:trace contextRef="#ctx0" brushRef="#br0" timeOffset="-198477.19">12086 13802 1196 0,'0'0'591'15,"0"0"-405"-15,0 0-78 16,0 0 61-16,0 0-23 0,0 0-50 15,125 0-26 1,-70-4-15-16,8-1-18 0,3 2 5 16,6-1-32-16,-5 2-8 15,0-3-2-15,-5 5-15 16,-4-5-91-16,5 1-39 16,-16 0-221-16,-12 0-337 0</inkml:trace>
  <inkml:trace contextRef="#ctx0" brushRef="#br0" timeOffset="-198127.16">12667 13142 1699 0,'0'0'313'0,"0"0"-139"0,0 0-117 16,0 0-41-1,0 0 17-15,-102 112 31 0,60 6 50 16,-9 39-7-1,1 12-6-15,13-9-29 16,12-19-38-16,19-39-19 0,6-23-15 16,0 11-69-16,2-28-165 15,6-12-284-15</inkml:trace>
  <inkml:trace contextRef="#ctx0" brushRef="#br0" timeOffset="-197336.92">13644 13445 1377 0,'0'0'336'16,"0"0"-209"-16,0 0-38 15,0 0 131-15,0 0-57 16,0 0-70-16,0 0-41 16,0 0-30-16,0 0-22 15,-2 17-2-15,-3 14 2 0,-1 10 17 16,-3 7 8 0,0 1 25-16,0 2 19 15,-2-1-4-15,-1 0-18 16,2-2-19-16,-1-2-1 15,1-4-9-15,4-5-11 16,-1-8-6-16,3-7-1 0,2-6-1 16,0-8 1-16,2-4 0 0,-3-1 6 15,3-3-5 1,0 0 8-16,0 0 6 16,0 0-8-16,0 0 4 15,0 0-4-15,0 0 5 0,0 0 1 16,0 0-5-1,0 0-7-15,5 0 11 16,10 0-6-16,10 0-6 0,6-7-1 16,6 2 1-16,4 1-1 15,-3-4-12-15,-1-1-29 0,-1 4-46 16,-7 0-70 0,-6-5-37-16,-11 5-116 0,-4-7-163 15</inkml:trace>
  <inkml:trace contextRef="#ctx0" brushRef="#br0" timeOffset="-197117">13647 13372 1577 0,'0'0'658'0,"0"0"-449"15,0 0-138-15,0 0-25 16,0 0 32-16,129-65-42 0,-81 60-24 16,6 5-12-1,0 0-5-15,6 12-115 16,-14 8-167-16,-9-1-572 0</inkml:trace>
  <inkml:trace contextRef="#ctx0" brushRef="#br0" timeOffset="-196656.89">14179 13559 1378 0,'0'0'494'0,"0"0"-382"16,0 0-81-16,0 0-1 15,0 0 13-15,0 0 41 16,0 0 24-16,-85 74 22 16,64-37-41-16,0 1-6 0,3 1-1 15,7 0-28-15,5-5-35 16,6-3 2-16,0-8-10 16,0-5 0-16,15-1-5 15,7-10 5 1,3-1-11-16,2-6 0 0,2 0-1 15,-2-10-12-15,-1-14 12 16,-4-8 0-16,-1-6-10 16,-6-8-22-16,-1-5 27 0,-8 0-14 15,-2-2 13 1,-4 7 7-16,0 4 20 0,0 6 8 16,-10 12-5-1,3 8 9-15,0 8-6 0,2 8-26 16,-1 0-97-1,-5 31-151-15,-1 4-49 0,4-5-348 0</inkml:trace>
  <inkml:trace contextRef="#ctx0" brushRef="#br0" timeOffset="-196457.13">14491 13557 1861 0,'0'0'544'16,"0"0"-466"-16,0 0-78 0,0 0-30 16,0 0-214-16,0 0-9 0,0 0-474 0</inkml:trace>
  <inkml:trace contextRef="#ctx0" brushRef="#br0" timeOffset="-196296.76">14520 13851 1854 0,'0'0'268'0,"0"0"-178"0,0 0 24 16,-11 106-7 0,-5-69-38-16,-1 2-30 15,1-3-29-15,3-4-10 16,2-4-28-16,11-3-97 0,0-11-151 15,0-5-300-15</inkml:trace>
  <inkml:trace contextRef="#ctx0" brushRef="#br0" timeOffset="-195857.22">14868 13555 1054 0,'0'0'386'0,"0"0"-170"0,0 0-54 16,0 0-56-1,0 0 58-15,0 0 16 0,0 0-22 16,-56 132-72 0,40-87-22-16,1-1-4 15,1-8-24-15,1-4-8 16,0-8-9-16,4-9-18 0,0-6 17 15,5-3-4 1,-1-6-4-16,1 0 1 0,-3 0-10 16,-2 0 8-16,3-12-9 15,1 0-10-15,1 2 10 16,4 0 20-16,0 4 22 16,2 2-21-16,15 0 10 15,10 1-31-15,7 0 7 0,6 1-7 16,7 2 2-1,-2 0-2-15,1 0 0 16,-1 0-6-16,-3 0-28 16,-6 0-8-16,-7 0-104 0,-9 0-55 15,-9-2-36-15,-11-16 15 16,0-3-119-16,0 2-381 16</inkml:trace>
  <inkml:trace contextRef="#ctx0" brushRef="#br0" timeOffset="-195667.25">15064 13622 907 0,'0'0'563'15,"0"0"-209"-15,0 0-42 16,0 0-180-16,0 0-107 16,0 0-13-16,0 0 78 15,-54 94 11-15,39-38 9 16,-1 2 2-16,3 4-29 16,2-1-41-16,4-6-25 15,2-1-4-15,5-6-13 16,0-7-42-16,0-7-103 15,8-19-102-15,7-8-288 16,1-7-1115-16</inkml:trace>
  <inkml:trace contextRef="#ctx0" brushRef="#br0" timeOffset="-195157.15">15251 13493 1182 0,'0'0'712'15,"0"0"-588"-15,0 0-104 16,0 0 37-16,134-17 23 16,-92 10-20-16,1 0 4 15,-5 2-29-15,-7-2 8 16,-8 4-20-16,-8-1 9 15,-7 2-4-15,-2 0 5 16,-6 2 44-16,0 0 17 0,0 0-51 16,0 0-34-1,0 0-9-15,0 0-11 0,0 16-21 16,-6 10 27 0,0 8 5-16,-1 10 25 15,1 6 1-15,-1 9 19 16,0 1 22-16,-2 8-10 15,3 2-17-15,-1-2-24 16,2 0 4-16,1-6-14 0,2-7-6 16,-1-13-5-16,1-10 5 0,-2-8 0 15,0-12-15 1,-3-8 10-16,-5-4 5 16,-5 0 13-16,-5 0 4 15,-7-10-17-15,0-6-9 16,2 0-36-16,0 2-114 15,0-9-68-15,8 3-289 16,5 5-407-16</inkml:trace>
  <inkml:trace contextRef="#ctx0" brushRef="#br0" timeOffset="-194487.03">16014 12846 329 0,'0'0'991'15,"0"0"-849"-15,0 0-84 0,0 0 143 16,0 0 22-16,0 0-37 15,0 0-40-15,5-16-44 16,-5 16-32-16,0 0-24 16,0 0-28-16,0 0-17 15,0 0-1-15,0 0 0 0,2 0-1 16,4 0-24 0,1 0 7-16,1 3 18 15,2 1 0-15,-4 1 10 16,1-4-1-16,-7-1 6 0,0 0 30 15,0 0 45 1,0 0 7-16,0-6-49 0,-11-1-28 16,-3-2-20-16,-1 9-50 0,-5 0-123 15,2 7-315 1,7 2-463-16</inkml:trace>
  <inkml:trace contextRef="#ctx0" brushRef="#br0" timeOffset="-180177.07">1908 15245 563 0,'0'0'686'0,"0"0"-502"0,0 0-30 16,0 0 8-1,0 0-66-15,0 0-45 0,-12 0-17 16,10-1 0 0,0-3 11-16,2 4-10 0,0-7 11 15,0 6-12-15,0-1-8 16,0 0 17-16,0 0-5 16,0-3-8-16,0 2-11 15,0-2-4-15,0 1 3 16,0 0 14-16,0 3 25 15,0 1 6-15,0 0 0 16,0 0-13-16,0 0-5 16,-7 0-9-16,-8 9-23 0,-7 18-2 15,-7 5 3 1,-5 12-13-16,-9 3 0 0,-1 8-1 16,-3 0-9-1,1-8-41-15,1-2-11 16,7-5-64-16,-2-8-103 15,13-10-247-15,5-18-465 0</inkml:trace>
  <inkml:trace contextRef="#ctx0" brushRef="#br0" timeOffset="-179976.98">1310 15288 1870 0,'0'0'322'15,"0"0"-270"-15,0 0-27 0,0 0 90 16,166 37-12 0,-102-16-11-16,9 7-28 15,1 4-43-15,-3-2-15 16,-4 0-6-16,11 4-87 0,-17-8-152 16,-17-7-519-16</inkml:trace>
  <inkml:trace contextRef="#ctx0" brushRef="#br0" timeOffset="-179567.13">2338 15151 1345 0,'0'0'228'16,"0"0"-58"-16,0 0 70 0,0 0 46 16,0 0-123-1,0 0-61-15,0 0-41 16,-73-46-6-16,34 70 5 15,6 10-12-15,11 8-14 0,10 3-4 16,12 3 10 0,3-2-14-16,23-2-3 0,8-6-2 15,1-6-3-15,-1-6-9 16,-8-6-8-16,-7-4 4 16,-11-7-5-16,-8 0-11 15,0 5-47-15,-29-1-123 16,-6 1-202-1,-1-9-592-15</inkml:trace>
  <inkml:trace contextRef="#ctx0" brushRef="#br0" timeOffset="-177896.88">3194 15132 995 0,'0'0'340'16,"0"0"-96"-16,0 0-47 0,0 0-36 16,0 0 25-16,0 0-40 15,0 0-51-15,-98-27-43 16,73 27-14-16,3 0-5 15,-4 14-14-15,-1 12 10 16,-2 11 24-16,0 7 19 0,2 6 11 16,2 2-19-1,10 3-26-15,5-6 9 0,10-5-11 16,0-8-12 0,14-10-15-16,18-3-3 0,7-9 2 15,9-14-8 1,7 0 0-16,5-9-38 15,2-17-38-15,-2-6 1 16,-6-3-11-16,-7-2 8 0,-13 3 41 16,-10 10 22-16,-11 3 15 0,-8 10 12 15,-3 7 38 1,-2 4-39-16,0 0-11 16,0 20 0-16,-7 4 27 15,3 5 8-15,0-3 0 16,4-1 6-16,0-3-15 15,0-6-14-15,0-4-11 16,0-4 1-16,0-3-2 16,0-4-15-16,0-1-1 15,2 0 15-15,9-10 0 0,7-11-26 16,9-10-6 0,2 4 24-16,2 8 8 0,-4 12 1 15,-6 7 1 1,-5 3 13-16,-5 20 4 15,-4 9 22-15,-7-1-1 16,0 3-12-16,0-7 1 0,-2-5-9 16,-5-11-13-16,5-2-6 15,2-9 0-15,0 0-9 16,4-11-7-16,23-15-78 0,11-10-76 16,7-4 96-1,3 4 11-15,-3 10 63 0,-7 12 8 16,-9 14 30-1,-9 0 7-15,-11 14-18 0,-9 18-20 16,0 11-7 0,-6 16-79-16,-13-6-185 0,4-18-587 0</inkml:trace>
  <inkml:trace contextRef="#ctx0" brushRef="#br0" timeOffset="-176696.88">4654 15258 1326 0,'0'0'489'0,"0"0"-357"0,0 0 2 15,0 0-1-15,0 0-65 16,0 0-38-16,-115-14-4 15,94 33-11 1,1 12 24-16,7 5 17 0,1 4 18 16,8 5 27-16,4-2-19 0,0-2-26 15,4-6-30 1,16-7-9-16,7-6-10 0,7-8 1 16,5-7-3-1,7-7-5-15,0 0-36 0,3-21-25 16,-1-2-7-1,-11-8-2-15,-6 3 18 0,-13 6 25 16,-7 8 26 0,-8 6 1-16,-3 4 28 0,0 4-14 15,0 0-14-15,-12 19 0 0,5 2 38 16,3 1 16 0,4 0-23-16,0-3-20 0,16-1 6 15,8-10-7 1,5-3-10-16,0-5-18 0,-2 0-31 15,-9 0 15 1,-7-5 10-16,-11-8 6 0,0 0-6 16,-18-1-37-16,-16-3 18 15,-1 3 36 1,-1-4 7-16,7 4 29 16,7 7 3-16,6 0-32 0,10 3-15 15,4 0-132 1,2-4-349-16,0-1-1186 0</inkml:trace>
  <inkml:trace contextRef="#ctx0" brushRef="#br0" timeOffset="-176467.02">4788 15304 1543 0,'0'0'571'0,"0"0"-428"0,0 0-138 16,0 0-5-16,0 0 0 0,149-104-2 15,-100 104-7 1,-2 0-5-16,-7 18-88 0,-13 22-120 16,-14-4-145-1,-6-5-726-15</inkml:trace>
  <inkml:trace contextRef="#ctx0" brushRef="#br0" timeOffset="-176226.81">5249 15415 1194 0,'0'0'243'15,"0"0"-22"-15,0 0 31 16,0 0-24-16,0 115-80 16,0-84-65-16,0-8-83 0,0 4-22 15,9-15-132 1,-3-6-204-16,2-6-905 0</inkml:trace>
  <inkml:trace contextRef="#ctx0" brushRef="#br0" timeOffset="-176096.92">5264 15154 1726 0,'0'0'61'0,"0"0"-61"0,0 0-285 16,0 0-487-16</inkml:trace>
  <inkml:trace contextRef="#ctx0" brushRef="#br0" timeOffset="-175327.2">5251 15418 506 0,'0'0'1031'15,"0"0"-772"-15,0 0-49 16,0 0-34-16,0 0-75 0,0 0-64 15,0 0 1-15,0 46 79 0,3-11-31 16,1-4 7 0,2 4-34-16,2-4-15 15,-4-7-23-15,0-7-13 16,1-7-6-16,-3-3-1 0,0-7 5 16,4 0-5-1,4-13-1-15,5-13-14 0,6-14-45 16,5-9-29-1,4-1 37-15,5 4 26 0,-2 11 25 16,-1 10 86 0,-8 15 11-16,-3 10-49 0,-8 0-30 15,-3 23-8-15,-2 3 1 16,-6 13 0-16,-2 7-11 16,0 12-59-16,0-7-139 15,-10-12-374-15</inkml:trace>
  <inkml:trace contextRef="#ctx0" brushRef="#br0" timeOffset="-174692.3">6236 15075 1410 0,'0'0'360'16,"0"0"-192"-16,0 0-106 15,0 0-31-15,0 0 55 16,0 0 153-16,0 165-88 0,0-97-14 16,0 2-53-16,8-7-41 15,0-2-24-15,1-6-11 16,1-16-8-16,-4-2-18 0,0-11-83 16,-3-8-54-1,-3-12-93-15,-13-2-244 16,-10-4-229-16</inkml:trace>
  <inkml:trace contextRef="#ctx0" brushRef="#br0" timeOffset="-174377.22">5970 15458 1045 0,'0'0'915'16,"0"0"-725"0,0 0-143-16,0 0-31 0,164-17-9 15,-97 17 4 1,-1 21 52-16,0 1 20 0,-8 10-6 15,-12-1 53-15,-12 2-48 16,-12 2-20-16,-9-8-17 16,-11 0-21-16,-2-13 1 15,0-2-17-15,0-7 8 16,-2-5 7-16,-4 0 0 16,-1-23-21-16,5-9-2 15,2-8-55-15,6-8 4 0,23-1-28 16,3 5 46-1,3 10 20-15,-2 10 12 0,-1 13-8 16,-3 11-6-16,-2 0-67 16,-3 35-115-16,-9-3-278 15,-3 0-395-15</inkml:trace>
  <inkml:trace contextRef="#ctx0" brushRef="#br0" timeOffset="-173556.96">6786 15441 324 0,'0'0'1178'0,"0"0"-812"15,0 0-182 1,0 0-95-16,0 0-49 0,0 0 54 16,0 0 82-16,-30 97-2 15,30-56-54-15,0-5-49 16,0 0-24-16,9-10-13 15,6-3-21-15,3-4 5 16,5-7-18-16,-1-8-15 16,2-4-3-16,5-4-4 15,0-18-66-15,0-10-42 0,-2-8-48 16,-2-4-30 0,-3 3-10-16,-6 5 157 15,-6 10 61-15,0 16 180 16,-8 6-14-16,0 4-86 0,-2 4-52 15,0 18 58 1,0 6 30-16,0 4-16 0,0 2-42 16,0-10-10-16,0-3-25 15,0-8-15-15,0-2-7 16,0-7-2-16,5-4-1 0,3 0 2 16,8 0 0-1,7-18-9-15,1 0-2 16,2 0-1-16,-1-1-1 15,-2 10 4-15,-2 1 8 16,2 8-4-16,4 0 5 16,4 0 21-16,4 0-3 15,6 0-8-15,1-4-2 0,0-5-8 16,-5 0 0 0,-12-3-26-16,-4-4-41 15,-13-1-3-15,-4-1-48 16,-4 4-13-16,0 0 48 15,-14 10 49-15,-1 4 27 16,-1 14 7-16,0 22 10 0,3 17 81 16,2 15-14-16,-1 8 20 15,3-1 13-15,3 6-27 16,2-1-26-16,-6-3-21 16,1-3 3-16,-1-5-15 15,-9-4-15-15,-5-11-8 0,-5-8 0 16,-5-7 10-1,-1-16-11-15,-1-6 1 0,3-11 0 16,6-6 10-16,9-11-5 16,9-15 7-16,9-9-11 15,0-15 4-15,23-3-6 16,12-1 0-16,7-4-9 16,3 5-43-16,-5 4-81 15,-2-22-115-15,-11 15-262 16,-16 8-641-16</inkml:trace>
  <inkml:trace contextRef="#ctx0" brushRef="#br0" timeOffset="-173306.8">6896 15150 2328 0,'0'0'507'16,"0"0"-433"-16,0 0-42 15,0 0-19-15,168-5-13 16,-93 5 0-16,44 0-43 16,-22 6-136-16,-10-3-429 0</inkml:trace>
  <inkml:trace contextRef="#ctx0" brushRef="#br0" timeOffset="-171911.89">8910 15337 1181 0,'0'0'130'0,"0"0"-130"16,0 0 0-16,0 0 83 15,0 0 37-15,0 0 58 16,0 0-3-16,59-47 15 0,-59 43 11 15,0 2-49 1,-13 2-74-16,-16 0-61 16,-8 10-6-16,-9 24-4 0,2 16 26 15,4 8 3-15,16 5 8 16,12-5 9 0,12 0-22-16,12-14 0 15,25-3-8-15,19-18-7 0,13-11-4 16,10-12-12-16,8-12-21 15,-3-20-92-15,-4-17-50 16,-9-6-75-16,-15-8-31 16,-13-7-33-16,-17-1-195 15,-12-10 86-15,-14 0 411 0,0 7 5 16,0 10 584 0,-18 12-198-16,2 18 109 0,-2 22-315 15,-1 12-119 1,1 23-42-16,-1 30 29 15,6 31 48-15,5 4-8 16,6 9-24-16,2 2-17 0,0-20-15 16,6 6-10-16,9-13-21 0,1-14 5 15,-1-14-10 1,4-18 8-16,1-12-7 0,4-10-2 16,5-4-9-1,7-18 9-15,4-17-46 16,-4-6-20-16,-5 1-3 15,-9 8-7-15,-11 12 76 0,-7 10 3 16,-1 10-3 0,-3 0-10-16,7 0 10 0,4 4 7 15,7 10 10-15,10-6 11 16,13-2-19-16,3-6-9 16,8 0-42-16,-5-9-7 15,-5-10-61-15,-11-4 12 16,-16-7 13-16,-12 4 37 15,-3 6 3 1,-18 4 45-16,-13 12 7 0,-3 4 31 16,3 12 23-16,11 16 8 15,11 7 5-15,9-3 14 16,7-1-27-16,28 0-18 0,15-13-24 16,12-5-12-1,9-13-7-15,7 0-30 0,0-13-74 16,-2-15-30-1,-7-11-83-15,5-29-67 0,-17 4-95 16,-16 2-357-16</inkml:trace>
  <inkml:trace contextRef="#ctx0" brushRef="#br0" timeOffset="-171577.29">10559 15115 1365 0,'0'0'630'0,"0"0"-351"16,0 0-190-16,0 0-68 0,0 0 53 15,0 0 45 1,-60 143 16-16,60-71-42 0,0 6-15 15,6 4-22-15,11-2-11 16,-5-8-28-16,1-5-8 16,-3-15-8-16,-4-9 8 15,-1-14-9 1,-5-11-10-16,0-12-19 0,0-6-16 16,-7 0 32-16,-7-24-27 15,1-16-80-15,9-9 2 16,4-12 26-16,9 1-61 15,22-1 112-15,10 11 41 16,5 6 129-16,3 17 46 0,4 4-91 16,3 7-62-1,0 9-21-15,-4 4-1 0,-10 3-8 16,-9 0-77 0,-11 3-70-16,-22 11-131 15,0 1-203-15,-13-3-215 0</inkml:trace>
  <inkml:trace contextRef="#ctx0" brushRef="#br0" timeOffset="-171377.16">9687 15205 1627 0,'0'0'854'16,"0"0"-598"-16,0 0-192 15,0 0-44-15,139-51-2 0,-79 44-12 16,2 5-6-16,-3 2-1 16,-11 0-135-1,1-4-133-15,-15-5-273 0,-10-8-780 0</inkml:trace>
  <inkml:trace contextRef="#ctx0" brushRef="#br0" timeOffset="-171237.05">10362 14645 983 0,'0'0'1369'0,"0"0"-1235"16,-6 104-99-16,-17-19 16 15,2 4-39-15,-10 35-12 16,6-21-153-16,7-32-488 0</inkml:trace>
  <inkml:trace contextRef="#ctx0" brushRef="#br0" timeOffset="-170417">12021 15027 1884 0,'0'0'372'0,"0"0"-239"0,0 0-87 16,0 0-28-16,0 0-17 0,0 0 30 15,0 132 105 1,7-58-22-16,-1 9-50 0,6-7-25 16,-1-2-23-1,3-6-7-15,-3-9-9 16,1-11-13-16,0-9-74 15,-10-7-113-15,-2-9-177 0,0-17-466 16</inkml:trace>
  <inkml:trace contextRef="#ctx0" brushRef="#br0" timeOffset="-170117.29">11822 15422 1536 0,'0'0'258'0,"0"0"-171"0,152-16-67 15,-76 16 5-15,0 12 113 16,0 14 33-16,-7 10-14 16,-11 8 15-16,-13 2-47 0,-14 4-55 15,-14-5-37 1,-7-5-8-16,-6-10-1 16,-4-7-23-16,0-14 0 15,0-6 12-15,0-3-13 0,0-12 11 16,0-19-11-1,0-17-41-15,20-8-33 0,16-6-26 16,13 1 3-16,6 7 57 16,10 10-21-16,0 16 18 15,3 11 28-15,11 17 9 16,-19 6-230-16,-13 14-590 0</inkml:trace>
  <inkml:trace contextRef="#ctx0" brushRef="#br0" timeOffset="-169877.13">12937 15476 1551 0,'0'0'773'0,"0"0"-666"16,0 0-68-16,0 0 81 15,0 0-16-15,5 122-54 16,13-93-26-16,4-5-14 15,5-12-10-15,4-6-4 16,1-6-19-16,-1-8-78 16,0-16-85-16,0-33-138 15,-7 11-35-15,-4-4-270 0</inkml:trace>
  <inkml:trace contextRef="#ctx0" brushRef="#br0" timeOffset="-169757">13249 15400 1385 0,'0'0'740'0,"0"0"-529"16,0 0-9-16,0 0-52 0,0 122-60 15,0-83-58-15,0-7-18 0,0-6-14 16,0-8-93 0,3-13-103-16,-1-5-271 0,-2 0-193 15</inkml:trace>
  <inkml:trace contextRef="#ctx0" brushRef="#br0" timeOffset="-169187.2">13276 15272 1172 0,'0'0'889'0,"0"0"-625"16,0 0-166-16,0 0-4 0,0 0 7 16,0 0-12-16,118 106-4 15,-87-75-31-15,5 1-31 16,5-11 11 0,-4-3 11-16,-3-4-26 15,-7-8-8-15,-11 1-5 0,-8-2-6 16,-3 7 1-1,-3 7 0-15,-2 4 22 16,0 4 7-16,2-1-5 0,2-3-16 16,6-2-3-16,5-7 0 0,7-11-6 15,8-3-5 1,3 0-3-16,-2-11-32 0,-2-20-20 16,-14-2-31-1,-11-6-93-15,-4-3 13 0,-15 0 44 16,-18 6 127-1,-2 8 41-15,-4 10 129 0,11 8-39 16,7 8-39-16,15 2-42 16,6 0-31-16,4 4-6 15,30 10-1-15,12-2 5 0,12-1-17 16,6-4-6 0,6-7-15-16,-5 0 10 0,-5-4 1 15,-12-6 1 1,-13 3 9-16,-18-2 1 15,-15 7 9-15,-2 2-1 16,-17 2 0-16,-16 21 3 0,-4 6 13 16,8 3 17-1,12 4-15-15,13 0-3 16,4-2-8-16,12-5 1 0,22-3 2 16,9-8-19-16,5-10-6 15,6-6-30-15,-5-2-78 16,-9-10-151-16,-11-12-206 15,-20-2-490-15</inkml:trace>
  <inkml:trace contextRef="#ctx0" brushRef="#br0" timeOffset="-168976.8">13845 14950 2031 0,'0'0'521'15,"0"0"-473"1,0 0 45-16,14 133 19 0,-14-87-22 16,0 2-44-16,-12-4-35 0,-1-11-11 15,-1-8-61 1,-3-13-142-16,5-5-108 16,3-7-613-16</inkml:trace>
  <inkml:trace contextRef="#ctx0" brushRef="#br0" timeOffset="-168837.22">14075 14622 1704 0,'0'0'246'16,"0"0"-82"-16,-87 208-151 16,42-108-13-16,5-15-333 0</inkml:trace>
  <inkml:trace contextRef="#ctx0" brushRef="#br0" timeOffset="-167067.12">2155 16728 1084 0,'0'0'383'0,"0"128"-56"16,0-48 15-1,-2 15-120-15,0-15-67 0,0 6-1 16,2-13-80 0,0-14-31-16,0-19-25 0,8-12-6 15,8-16-3 1,4-12 5-16,4-8-3 0,5-24-11 15,3-16-24 1,-5-10-31-16,-5-10-1 0,-9-7 4 16,-9 12 0-16,-4 10 52 15,0 25 40 1,-2 20 24-16,-13 8-62 16,-1 26 4-16,1 18 15 0,7 7 43 15,8-3-25-15,6-2-6 16,27-10-13-16,16-11-3 15,11-11-11-15,6-14-6 16,9 0-23-16,-5-27-41 0,-1-9-18 16,-5-17 12-1,-12-5-31-15,-11-10-70 0,-14-7-10 16,-16-4-44 0,-11 11 19-16,0 10 206 0,-25 26 148 15,-6 23 63 1,-9 13-140-16,-3 41 56 15,-1 13 23-15,6 14 30 16,9 8-61-16,13 0-28 0,16-8-52 16,0-5-12-16,25-13-9 0,15-11-7 15,9-14-11 1,5-12-9-16,1-17-10 16,5 0-40-16,-4-23-11 15,-2-12-42-15,-7-6-40 16,-14 1 57-16,-8 5 17 15,-14 13 78-15,-9 17 41 0,-2 5-7 16,0 9-14 0,0 18 76-16,0 1 4 15,0 2-21-15,0-8-36 0,11-9-22 16,13 1-18-16,8-14-3 16,5 0-58-16,2-9-118 15,3-31-158-15,-11 4-223 16,-8 0-183-16</inkml:trace>
  <inkml:trace contextRef="#ctx0" brushRef="#br0" timeOffset="-166937.09">3422 17079 348 0,'0'0'1098'0,"0"0"-738"16,0 0-250-16,0 0 61 0,0 0-59 15,0 118-69 1,0-80-43-16,10-15-94 16,4-6-233-16,-1-15-693 0</inkml:trace>
  <inkml:trace contextRef="#ctx0" brushRef="#br0" timeOffset="-166816.91">3519 16888 1035 0,'0'0'0'0</inkml:trace>
  <inkml:trace contextRef="#ctx0" brushRef="#br0" timeOffset="-166627.36">4377 16954 712 0,'0'0'902'0,"0"0"-699"0,0 0 24 16,0 0 54-1,0 0-149-15,0 0-90 0,-143 14-21 16,86 12 3-16,4 6-1 16,5 8 47-16,15-3 14 15,16-3-11 1,15-2-31-16,2-10-18 0,19-4-5 15,16-8-10-15,8-10-9 16,4 0-41-16,0-7-122 0,-9-19-75 16,-5-23-67-1,-13 1-77-15,-11 4-250 0</inkml:trace>
  <inkml:trace contextRef="#ctx0" brushRef="#br0" timeOffset="-166436.96">4311 16587 1590 0,'0'0'740'15,"0"0"-564"1,0 0-150-16,0 0-8 0,-9 134 60 16,7-61 49-16,0 2-21 0,0 2-37 15,2-1-33 1,0-5-17 0,0-10-12-16,0-10-7 0,8-7-22 15,5-8-71-15,-1-19-132 0,-1-3-291 16,-5-14-735-16</inkml:trace>
  <inkml:trace contextRef="#ctx0" brushRef="#br0" timeOffset="-166186.9">3809 16900 1322 0,'0'0'1120'16,"0"0"-1002"-16,0 0-118 0,0 0-16 16,174-22 1-1,-91 22-132-15,43 0-100 0,-20 0-327 16,-15 5-99-16</inkml:trace>
  <inkml:trace contextRef="#ctx0" brushRef="#br0" timeOffset="-166007.18">4672 16878 1711 0,'0'0'473'0,"0"0"-383"16,0 0 66-16,0 0-5 15,-52 126-2-15,39-82-46 16,4 1-40-16,9-10-26 15,0 2-17-15,0-11-8 16,12-5-12-16,8-6-23 16,1-11-65-16,4-8-144 0,-7-18-267 15,-7-10-964-15</inkml:trace>
  <inkml:trace contextRef="#ctx0" brushRef="#br0" timeOffset="-165872.32">4692 16629 1577 0,'0'0'580'16,"0"0"-580"-16,0 0-357 0,0 0-404 0</inkml:trace>
  <inkml:trace contextRef="#ctx0" brushRef="#br0" timeOffset="-163046.9">4663 16973 1016 0,'0'0'608'0,"0"0"-511"16,0 0-5-16,0 0 31 0,0 0-19 15,0 0-48 1,0 0 171-16,0 106-68 16,0-61-58-16,0-4 4 15,9-6-34-15,4-8-28 0,7-5-19 16,9-8-10-1,5-10-14-15,3-4-11 0,6 0-57 16,-3-23-55 0,-2-4-16-16,-7-11-14 0,-6-4 55 15,-9 1 29-15,-8 3 69 16,-8 11 6-16,0 4 155 16,0 14-16-16,0 9-48 15,0 0-72-15,-4 9-23 16,-3 17 45-16,4 6-5 15,3 0-8-15,0-2-5 16,8-4-7-16,9-3-12 16,8-9-2-16,-1-5-8 15,3-4-24-15,0-5-32 16,-3-5-20-16,-6-12 6 16,-5-12-3-16,-10-5-10 15,-3 3-11-15,0 4 66 0,-16 3 28 16,-4 12 58-1,0 6 6-15,2 6-11 0,5 0 4 16,1 11 8-16,10 10 19 0,2 1-25 16,2 0-14-1,23-3-23-15,6-1-7 0,5-9-9 16,2 0-6 0,-2-9-14-16,-5 0-15 0,-8 0 4 15,-10-13 4 1,-9-5-1-16,-4-6-5 0,-9-2-42 15,-20-4 11 1,-6 2 39-16,1 6 19 0,10 5 10 16,5 2 56-16,17 7-18 15,2 4-14 1,25-1-34-16,21 0-31 0,14 1 1 16,8 4-25-16,1 0-36 15,-4 0 27-15,-10 0 21 16,-13 0 43-16,-13 9 19 15,-15 8 20-15,-14 12 7 16,-4 6 52-16,-27 9 26 16,-6 9-17-16,2-7-28 15,10-2-32-15,12-9-23 0,13-2-2 16,2-11-8 0,30-5 1-16,9-4-15 0,11-9-2 15,2-4-55 1,-3 0-76-16,-4-31-114 0,-14 4-293 15,-17-7-762-15</inkml:trace>
  <inkml:trace contextRef="#ctx0" brushRef="#br0" timeOffset="-162847.51">5372 16647 1572 0,'0'0'790'16,"0"0"-718"-16,0 0-40 0,-27 106 68 16,16-51 7-16,-1 3-56 15,-1-4-33-15,3-1-18 16,-2-6-108-16,-15-5-75 16,2-11-290-16,-1-13-319 0</inkml:trace>
  <inkml:trace contextRef="#ctx0" brushRef="#br0" timeOffset="-162677.32">4950 16663 2239 0,'0'0'482'16,"0"0"-432"-16,0 0-49 15,0 0 1-15,0 0-2 0,50 157-3 16,-44-53-167-1,-4-20-369-15,-2-8-1237 0</inkml:trace>
  <inkml:trace contextRef="#ctx0" brushRef="#br0" timeOffset="-162557.15">4937 17740 2111 0,'0'0'460'0,"0"0"-451"15,0 0-9-15,0 0 0 16,0 0-9-16,0 0-293 15,0 0-541-15</inkml:trace>
  <inkml:trace contextRef="#ctx0" brushRef="#br0" timeOffset="-161817.15">6566 17235 1166 0,'0'0'1061'0,"0"0"-866"0,0 0-135 16,0 0-60-1,0 0-17-15,128-139-51 0,-79 81-49 16,-2-4-140-1,-5-4 9-15,-11 8 45 0,-8 4 203 16,-11 18 118-16,-5 14 159 0,-7 13 23 16,0 9-186-1,0 36-113-15,-7 13 26 16,-1 18 53-16,-1 8-29 16,7-2-22-16,2-6-29 15,0-4-13-15,29-1-76 16,-3-22-206-16,1-13-555 15</inkml:trace>
  <inkml:trace contextRef="#ctx0" brushRef="#br0" timeOffset="-161297.22">7623 16721 879 0,'0'0'955'15,"0"0"-858"1,0 0-97-16,0 0 0 0,0 0 13 16,0 0 71-16,0 0-6 15,2 41-26-15,0-31-17 16,1-6-14-16,-1-1 28 16,0-3-11-16,1 0-24 15,-1 0-7-15,2 0 29 16,3-3 18-16,2-10-30 15,-2 3-6-15,-3 1 62 16,1 5 32-16,-5 4-33 16,0 0-63-16,0 9-16 15,0 26 0-15,0 15 0 0,0 11 57 16,0 8-3 0,0 1-26-16,-2-6-12 0,2-6-15 15,0-9-1 1,0-5-52-16,2-12-97 15,-2-11-83-15,0-7-160 16,0-9-373-16</inkml:trace>
  <inkml:trace contextRef="#ctx0" brushRef="#br0" timeOffset="-160178.57">7367 17022 1631 0,'0'0'538'15,"0"0"-339"-15,0 0-124 0,0 0-52 16,152-35-12-1,-83 28-11-15,6 0 1 16,8-8-1-16,4-2 0 0,-5-4 6 16,-6-7-6-16,-14 2-1 15,-15-6-23-15,-18 0 9 16,-18 2 0-16,-11-2 6 16,0 6 3-16,-22 11 6 15,-4 7 42-15,-5 8-26 16,-2 14-15-16,2 25 35 15,5 11 59-15,6 12 23 16,6 6-30-16,10 2-18 16,4-2-22-16,0-6-21 15,0-9-11-15,0-7-7 16,9-11-3-16,-2-16-6 16,-3-3-21-16,5-14-33 15,3-2-24-15,5-5 11 0,10-27-51 16,8-14-75-1,6-12-41-15,1 2-89 0,-2 6 147 16,-7 14 176-16,-10 14 375 0,-7 14-97 16,-12 8-143-1,-2 8-80-15,-2 18 76 16,0 6-25-16,2 4-18 16,3 0-31-16,5-2-24 0,11-5-18 15,4-7-6 1,10-4-9-16,8-10-14 0,8-4-46 15,2-4-31 1,5-4-62-16,0-18-4 16,-2-14 34-16,-3 0-4 0,-8-8-20 15,-12 3 133 1,-10 9 14-16,-17 11 223 16,-6 9 29-16,-4 12-89 0,-25 0-81 15,-14 7-45-15,-1 19 11 16,-3 2-9-16,5 4-11 15,11 3-11-15,8-8-10 16,12-8-5-16,7-3-2 0,4-7-25 16,0-9-29-1,0 0 5-15,19 0 13 0,6 0 34 16,6-21-25 0,3-2-44-16,-3 1 18 0,-6 5 1 15,-9 3 31 1,-8 9 21-16,-6 5 14 0,-2 0 17 15,0 5-6 1,0 12 50-16,5 5-23 16,6 1-20-16,9-1-7 0,9-4-4 0,14-4 3 15,10-10-12 1,7-4-12-16,2 0-21 16,-2-18-30-16,-6-8-15 15,-9-2-11-15,-11-6-45 16,-13 1-24-16,-11 3-35 15,-8 6 57-15,-2 16 65 0,-7 8 59 16,-15 0 0 0,-3 23 70-16,3 16 85 0,0 11 13 15,6 9-15-15,7 11-46 16,5 2-10-16,4 4-27 16,0-2-32-16,0-1 2 15,0-5-20-15,0-12-19 16,0-10 1-16,-7-11 7 15,-13-8-8-15,-9-13 10 16,-4-6-1 0,-1-8-3-16,5 0-7 0,9-22 8 0,11-10-8 15,9-12-1 1,0-6 1-16,29-8 7 16,9-5-7-16,8 7-27 15,2 3-52-15,-4 2-114 0,-1-19-90 16,-14 12-255-1,-14 8-251-15</inkml:trace>
  <inkml:trace contextRef="#ctx0" brushRef="#br0" timeOffset="-160026.83">9048 16295 2186 0,'0'0'500'0,"0"0"-466"16,0 0-34-16,-183 192 21 15,94-60-7-15,8-7-14 16,12-7-105-16,23-39-187 16,23-40-608-16</inkml:trace>
  <inkml:trace contextRef="#ctx0" brushRef="#br0" timeOffset="-159426.98">10276 16619 1824 0,'0'0'543'0,"0"0"-321"15,0 0-122-15,0 0-56 0,0 0-44 0,0 0 1 32,-9 117 48-32,0-42 40 0,1 9-46 0,5-6-1 15,3-6-17 1,0-11-8-16,18-6-7 0,4-16-8 16,5-4-2-1,2-12-33-15,2-11-34 0,-4-5-72 16,-7-7-67-1,-7-14-80-15,-8-8-322 0</inkml:trace>
  <inkml:trace contextRef="#ctx0" brushRef="#br0" timeOffset="-158667.22">9966 16918 1502 0,'0'0'610'0,"0"0"-345"15,0 0-60 1,0 0-47-16,0 0-97 0,0 0-46 15,167-18-15 1,-93 18 0-16,6 0-7 0,1 0 7 16,-6 6 6-16,-6 6 37 15,-11 6-4-15,-13 7-17 16,-14 4-7 0,-11 3 9-16,-11 3 0 15,-2-8 0-15,-5 0-7 0,0-14-11 16,2 0-6-16,1-12-2 15,2-1-14-15,4 0-16 16,2 0 7-16,7-10-4 0,3-12-39 16,2-5-98-1,-2-4 44-15,-2 5 27 0,-8 8 95 16,-6 8 44 0,-7 10 26-16,0 0-22 0,0 22-14 15,0 10 85 1,0 0-54-16,9 8-19 15,4-6-16-15,9-2-15 16,5-6-14-16,6-11-1 0,5-5-11 16,3-6-21-16,1-4-53 15,1-6-28-15,-3-17-8 16,-3-6 20-16,-8-7-34 16,-8 8 23-16,-11 2 112 15,-10 12 134-15,0 5 27 16,-6 9-21-16,-10 0-57 15,-1 19-13-15,3 3-10 16,5 5-18-16,7 4-12 0,2-5-15 16,0-2-9-1,18-6 0-15,6-2-6 0,5-6-5 16,0-6-4 0,-4-4-2-16,-5 0-2 0,-14-14-1 15,-6-8-23 1,-2-9-41-16,-29-4-75 0,-12-6 20 15,-7 1-18 1,-4-6-9-16,7 2 160 16,11 4 44-16,15-4 63 0,11 3-17 0,10 6 55 15,4-5-17 1,21 4-21-16,4-1-22 0,4 11 10 16,3 4-31-1,0 8-33-15,2 14-31 0,2 0-16 16,-3 14-34-1,8 44-68-15,-11-5-188 16,-9-3-338-16</inkml:trace>
  <inkml:trace contextRef="#ctx0" brushRef="#br0" timeOffset="-158489.46">11620 17048 1614 0,'0'0'796'0,"0"0"-718"15,0 0-44-15,0 0 91 16,0 0 5-16,0 0-54 16,0 117-38-16,0-99-38 0,5-6-10 15,5-7-117 1,2-5-111-16,-3 0-473 0</inkml:trace>
  <inkml:trace contextRef="#ctx0" brushRef="#br0" timeOffset="-158287.03">11674 16481 1920 0,'0'0'556'16,"0"0"-388"-16,0 0-92 16,0 0-26-16,0 0-25 0,123-32-9 15,-106 70 5 1,-9 15-1-16,-8 12-19 0,-4 7-1 15,-49 27-57 1,4-15-211-16,2-20-556 0</inkml:trace>
  <inkml:trace contextRef="#ctx0" brushRef="#br0" timeOffset="-158157.19">12090 17165 1832 0,'0'0'478'16,"0"0"-478"-16,0 0-1420 0</inkml:trace>
  <inkml:trace contextRef="#ctx0" brushRef="#br0" timeOffset="-150842.12">12037 17235 367 0,'0'0'311'16,"0"0"-174"-16,0 0-67 0,0 0-53 16,0 0 26-16,0 0 43 15,40-38 38 1,-35 32 69-16,-5 1 16 15,0 5-42-15,0 0-48 16,0-3-18-16,0 3 16 0,0 0-17 16,0 0-26-1,0 0-23-15,0 0-9 0,0 0-5 16,0 0-6-16,0 0 3 16,0 0-10-16,0 0 1 15,0 0-3 1,0 0 5-16,0 0-6 0,0 0 3 15,0 0 0 1,0 0-5-16,0 0 6 0,0 0-7 16,0 0-3-16,0 0-10 0,0-4-5 15,0 4-9 1,0 0-1-16,0 0-5 16,0 0-12-16,0 0 3 15,0 12 9-15,0 2 15 0,0 0 1 16,4-2-1-1,4-2 2-15,6-7 4 16,1-3-6-16,4 0-20 16,-4 0 7-16,-1-7-2 0,-6-7 5 15,-3-4 10-15,-5 4-6 0,0 0-7 16,-5 2-115 0,-10 1-405-16,-1 8-1020 0</inkml:trace>
  <inkml:trace contextRef="#ctx0" brushRef="#br0" timeOffset="-102537.13">16565 2556 942 0,'0'0'246'0,"0"0"-174"16,0 0-51 0,0 0 9-16,0 0 64 0,0 0 59 15,-10 3-32 1,10-3-10-16,0 0-34 0,2 0-12 15,1 0 15 1,0 0-1-16,-3 0-10 0,0 0-10 16,2 0-13-16,-2 0 2 0,0 0 9 15,0 0 4 1,0 0-16-16,0 0-10 16,0 0-12-16,0 0-16 15,0 0 9-15,0 0-10 0,0 0-5 16,0 0 5-1,0 0 3-15,0 0-8 0,0 0 0 16,0 0 0-16,0 0-1 16,0 0 0-16,0 0-1 15,0 0-1-15,0 0-7 16,0 5 9-16,-2 5 0 16,-10 8 12-16,-1 7 17 15,-5 3-12-15,0 2-5 16,4-4-12-16,1-2 1 15,7-2 0-15,3-5-1 16,3 3-2-16,0-8-20 16,0 2-18-16,0 1-20 0,7-3 13 15,-2 0 24 1,-3 2 12-16,-2 4 0 0,0 6 11 16,0 2 12-1,-11 2 10-15,1 2-1 16,4-3-14-16,4-4-5 15,2-2-2-15,0-3-1 16,0-2-12-16,11-2-17 16,0 0-3-16,2-2 8 0,-4 0 18 15,-2 1-10-15,-2-1 17 16,-5 8-6-16,0-1 6 16,0 5 1-16,0 0 18 0,0 2-19 15,0-4-1 1,0 0 0-16,0-3 0 0,0-3 0 15,6 0-8 1,3-3 1-16,-3 4 6 0,4-1-7 16,-6 4 3-16,-2 3 5 15,-2 6 1-15,0 1 5 16,0 0-4-16,0 0 20 16,0-4-15-16,-2-1 0 15,2-6-6-15,0 1 0 16,0-1-21-16,7-2-12 15,4 0-14-15,0-1 26 16,-4 0 5-16,-1 2 4 0,-6 7 5 16,0 7 6-1,0 3 1-15,0 5 2 16,0 3 4-16,-6 1-5 16,1-2 1-16,5-2 4 0,0-3-6 15,0-1 0 1,0-3-18-16,0 1-5 0,0 0 7 15,0 0 4 1,0 2 11-16,-4 2-11 0,-8-1 12 16,-1-2 0-16,3 0 10 0,0-3 2 15,1-5 7 1,5-1 6-16,2-1-6 0,2-5-4 16,0 0-2-1,0 0-13-15,2-1 1 0,4 2 1 16,-1 4-2-1,-5 2 12-15,0 4-11 16,0 1-1-16,0-1 2 0,0 1 4 16,-2-4-6-16,2 2 0 15,0-1 6-15,0 1 14 16,4 3-3 0,6 5-5-16,-2 5-4 0,-4 4 6 15,-4 2 4-15,0 4 3 16,0-2-21-16,-4 11-33 15,-2-11-271-15,-4-12-788 0</inkml:trace>
  <inkml:trace contextRef="#ctx0" brushRef="#br0" timeOffset="-100732.15">16652 5608 591 0,'0'0'198'0,"0"0"-124"15,0 0 148-15,0 0 55 16,0 0-71-16,0 0-49 0,0 0-9 15,0-48-47-15,0 42-29 16,0-2 45-16,-3 3-27 16,-2-4-38-16,1 2-1 15,2 4-19-15,0-1-14 16,0 0-12-16,2 3-5 16,0 1 0-16,-3 0 5 15,3 0-6-15,-4 0 1 16,-6 0 8-16,-3 9-8 15,-5 11 20-15,-1 9-12 16,-2 3-9-16,6 4 1 16,6 2 0-16,4-3-1 15,5 0-1-15,0-1-7 16,0-2 2-16,9 2-16 16,3 0 6-16,-4 6 10 0,-1 5-6 15,-3 6-6-15,-1 4 17 16,-3 3-7-16,0 0 7 15,0-4 0 1,0-4 1-16,0-4-1 0,0-7 1 16,0-5-1-16,5-4-1 15,1-6-5-15,-2-3-7 16,1 0-6-16,-3-1 14 16,-2 4 0-16,0 3-2 15,0 8 7-15,0 2-1 16,0 4 2-16,0-1 0 15,0-4-1-15,0-3-6 16,4-5-3-16,8-4-27 0,-1-2 12 16,-3-1 5-1,-2-2 19-15,-6 5 1 16,0 2 12-16,0 4 10 16,0 4 3-16,-6-2-4 0,4 3-21 15,2-3-2 1,0-2-7-16,0-5-39 0,12 2-20 15,-1-3-32 1,-3-1 28-16,0-4 38 0,-8 2 20 16,0 4 14-16,-10 1 140 15,-11 2 19-15,-4 4-34 16,-2 0-51-16,2 0-45 0,7 0-17 16,7 1-12-1,9-4-50-15,2 3-35 16,0-1-2-16,11-3-15 15,7 2 30-15,1-2 12 0,-7 2 16 16,-3 0 19 0,-7 3 25-16,-2-1 3 0,0 3 50 15,-4 4 14-15,-5-2-21 16,1 2-20-16,0 1-12 16,8-4-14-16,0-4-15 15,0-2-28-15,10-4-27 16,1 0 20-16,-3-2 27 15,-2 4 23-15,-6 4 1 16,0 5 56-16,-4 0 21 16,-6 7-10-16,1-5-46 15,7-1-12-15,2 1-10 16,0 9-96-16,6-11-119 16,5-4-744-16</inkml:trace>
  <inkml:trace contextRef="#ctx0" brushRef="#br0" timeOffset="-99507.36">16602 8821 1018 0,'0'0'406'15,"0"0"-238"-15,0 0-91 16,0 0-24-16,0 0 5 16,0 0-4-16,0 0-23 0,-24-22-7 15,24 22-4-15,0 0 17 0,0-2 1 16,0 2-15 0,2 0-15-16,-2 0-7 0,0 0 16 15,0 0 30 1,0 0 27-16,0 0 4 0,-5 0-29 15,-5 4-22 1,-9 14-10-16,1 3-9 0,1 8-8 16,6 3-5-16,4-1-4 15,7-2 2-15,0-2-5 16,2-4 0 0,14 0-9-16,-1-4 2 0,1-1 9 15,-5 1 4 1,1 1 0-16,-6 3 4 0,-4 6 1 15,0 5 0 1,-2 5 1-16,0 0 0 0,3-1 0 16,-1-2 0-16,6-2 0 15,4-2 0-15,3-3-22 16,1-1-53-16,-1-2-12 16,-1 2-1-16,-9-1 47 0,-5 6 21 15,0 1 20 1,-13 4 42-16,-10-1 37 0,1 4-32 15,1-2-18 1,8-2-29-16,9-1-35 0,4-2-82 16,0-3-94-16,19 7-170 15,4-10-32-15,0-2-437 0</inkml:trace>
  <inkml:trace contextRef="#ctx0" brushRef="#br0" timeOffset="-99236.97">16658 10131 684 0,'0'0'293'16,"0"0"-141"-16,0 0-68 15,0 0-54-15,-33 118-17 0,31-92-4 16,2 0 40-16,0 1 22 16,0 5-31-16,0-3-20 15,0 3 12-15,2 4 27 16,-2 0-28-16,2 6-14 16,0 3 1-16,0 3-11 15,1 1-6-15,-1 4 1 16,0-1-1-16,0 2 0 15,-2 2 32-15,0 0 28 16,0 0-32-16,0 4-20 16,0 1-9-16,0 1-33 0,0 26-101 15,-4-13-109 1,-1-11-149-16</inkml:trace>
  <inkml:trace contextRef="#ctx0" brushRef="#br0" timeOffset="-97937.34">16611 11751 1287 0,'0'0'281'0,"0"0"-128"16,0 0-27-16,0 0-38 0,0 0-34 15,0 0 0 1,0 0-19-16,-2-21-30 0,2 21-5 16,0 0-13-1,0 0 5-15,0 0-2 16,0 0 1-16,0 0 0 15,0 17 5-15,0 11 4 16,-9 9 23-16,-3 11 29 0,-1 3 29 16,3 0-12-16,0-3-15 15,8-10-20-15,2-1-22 16,0-8-11 0,10-3-1-16,7-4 1 0,3-2-1 15,-3-1-1-15,0 2-5 16,-7 1 4-16,-5 6 1 15,-5 8 1-15,0 7 28 16,-7 10 8-16,-8 0-23 16,3-2-11-16,4 0 5 0,5-9-7 15,3-4-31 1,0-4-19-16,11-4-14 0,8-2-26 16,-1-1 3-1,-3-1 19-15,-9-1 39 0,-6 5 29 16,0 3 9-1,-13 4 117-15,-9 5-33 0,-1 1-40 16,4-1-41-16,7 0-12 16,8-4-28-16,4-2-67 15,0-4 5-15,22-4 17 16,3 2-3-16,4-1-41 16,-5-2 1-16,-4 4 49 0,-4-2 45 15,-7 4 22 1,-5-1 0-16,-2 2 38 15,-2 2 10-15,0 0-8 16,0 1 15-16,0 1 11 0,0-1 7 16,0 4 25-16,0-2-17 15,0 6-29-15,-2-3-32 16,0 6-8-16,-4 5-10 16,1 10-2-16,-2 8-20 15,-4 23-77-15,5-12-143 16,-3-17-471-16</inkml:trace>
  <inkml:trace contextRef="#ctx0" brushRef="#br0" timeOffset="-96537.11">16694 14316 677 0,'0'0'525'16,"0"0"-262"-16,0 0-103 15,0 0-19 1,0 0-36-16,0 0-28 15,0 0-22-15,-52 79-11 16,46-47-1-16,-1 5-17 0,7 3-8 16,0-1-12-16,0 0-6 15,0-1-2 1,0-2 2-16,0-1 0 16,0 0-1-16,0-3 1 0,-2-2 0 15,-10 3 10-15,4-3-10 16,1 0 6-16,7-2-5 15,0 0-1 1,0-3-33-16,2 1-8 0,5-1 22 16,-1-1 13-16,-6 5 6 15,0 0 9-15,-2 8 69 16,-15 3-4-16,-1 6-35 16,5-2-30-16,5-4-9 0,8-5 0 15,0-2-46 1,14-8-4-16,11-5 15 0,0-5-8 15,-4-4 31 1,-3 2 11-16,-9-1-8 0,-7 4 9 16,-2 2 15-16,0 6 48 0,-15 4-7 15,-1 3-38 1,5-3-12-16,7-2-6 0,4-2-6 16,9-6-49-1,22-2-5-15,11-6-51 16,1-3-83-16,-4 2-103 15,-7 1 130-15,-16 3 167 0,-14 1 55 16,-2 11 175-16,-12 3-16 16,-12 9-83-16,0-2-45 15,1 5-32 1,10 0-40-16,6 0-14 0,7 5-28 16,0-6-18-16,14 2 8 15,5-4 9-15,1-2 13 16,-3-5 8-16,-7 2 8 15,-8 4 0-15,-2 0 10 16,0 8 7-16,-10 1 13 16,-4 5-23-16,1-3 1 0,6-1 1 15,4 0-8 1,3-7 14-16,0 1-8 0,3 0-7 16,8-4 0-1,0 5-6-15,-1-5 5 16,-2 3-6-16,-6 2 1 15,-2 8-5-15,0-2-4 16,0 3 7-16,-8 8 8 0,-8-3 7 16,0 6 22-16,-2 6 12 15,3-4 2-15,3 4-5 16,4-5-19-16,1-4-17 16,3-3-2-16,1-11-61 15,1-4-1-15,-3-14-3 16,3-3-6-16,-2-10-68 15,-5-3-129-15,2-6-89 16,0 1-737-16</inkml:trace>
  <inkml:trace contextRef="#ctx0" brushRef="#br0" timeOffset="-96407.34">16578 17977 842 0,'0'0'282'0,"0"0"-134"0,0 0-38 16,-32 106-32-1,28-82-78-15,2-7-352 0</inkml:trace>
  <inkml:trace contextRef="#ctx0" brushRef="#br0" timeOffset="-94027.32">17886 1638 998 0,'0'0'360'16,"0"0"-151"-16,0 0-77 16,0 0-13-16,0 0-28 15,0 0-12-15,0 0 22 16,0-4 7-16,0 4-6 0,0 0-12 16,0 0-1-1,0 0-9-15,0 0-20 0,0 0-24 16,0 0-21-1,0 0 4-15,0 0-8 0,0 10-11 16,0 36 0-16,-9 44 30 16,-5 39 34-16,2 19-16 15,-1-2 10-15,-1-33-33 16,7-37-7-16,3-22 6 16,0-12-12-16,-2 9-10 15,4 0-2-15,0 10 0 16,2-9-21-16,0-5-33 15,0-4-61-15,4-11-97 16,8-8-101-16,-1-10-205 16,-2-12-660-16</inkml:trace>
  <inkml:trace contextRef="#ctx0" brushRef="#br0" timeOffset="-93607.05">17904 1613 1267 0,'0'0'767'0,"0"0"-578"15,0 0-71-15,0 0-67 16,0 0-20-16,0 0 22 16,0 0 5-16,54-67-16 15,-37 67-14-15,2 11-27 16,-4 26 19-16,-1 19 46 15,-8 20 6-15,-6 14-16 16,0 3-26-16,-4-3-15 0,-17-6-14 16,-6-5-1-1,-2-10 0-15,-2-7-72 0,-4-1-117 16,6-19-312 0,11-17-603-16</inkml:trace>
  <inkml:trace contextRef="#ctx0" brushRef="#br0" timeOffset="-93253.68">18372 1484 1470 0,'0'0'568'15,"0"0"-428"-15,0 0-30 16,0 0 7 0,0 0-38-16,-133 76 31 0,117-18-10 15,9 14-14-15,7 11-21 16,0 3-46-16,4-1-1 15,15-8-17-15,0-6-1 16,6-13-1-16,4-9-53 16,4-10-53-16,29-13-82 0,-8-10-152 15,-2-14-447-15</inkml:trace>
  <inkml:trace contextRef="#ctx0" brushRef="#br0" timeOffset="-92867.11">19150 1439 1886 0,'0'0'476'0,"0"0"-433"16,0 0-2-16,-127 79 52 15,72-28 47-15,-6 16-27 16,1 7-48-16,2 7-30 15,7-3-9-15,6-6-19 16,8-8-7-16,10-12-9 16,9-12-23-16,9-7-39 15,3-10-114-15,6-17-104 16,0-6-177-16,0 0-133 0</inkml:trace>
  <inkml:trace contextRef="#ctx0" brushRef="#br0" timeOffset="-92677.16">18640 1734 1555 0,'0'0'737'0,"0"0"-633"0,0 0-75 15,0 0 16 1,0 0 1-16,133 97-6 0,-92-56-15 16,-1 5-13-1,2 3-12-15,1-7-23 16,10 2-68-16,-13-12-140 15,-7-11-395-15</inkml:trace>
  <inkml:trace contextRef="#ctx0" brushRef="#br0" timeOffset="-91902.52">19826 1481 1122 0,'0'0'865'0,"0"0"-627"16,0 0-106-1,0 0 2-15,0 0 11 0,0 0-18 16,0 0-66 0,-25 3-31-16,-9 24-30 0,-14 17 32 15,-10 9 11 1,-4 7-7-16,-1 3-17 15,3-7-4-15,8-8-7 16,13-11-7-16,12-11-1 0,9-11-2 16,11-5 2-16,7-6 0 15,0-1 0-15,2 2-16 16,23 4 7-16,8 6 9 0,9 2 14 16,6 2-4-1,0 0-8-15,-3 1 10 16,-3-5 0-16,-3 3-11 15,-8-2-1 1,0 2-40-16,7 4-97 0,-7-6-193 0,-4-5-714 0</inkml:trace>
  <inkml:trace contextRef="#ctx0" brushRef="#br0" timeOffset="-91551.23">19995 2148 1936 0,'0'0'466'16,"0"0"-405"-16,0 0-46 15,0 0 14-15,96-114-23 16,-67 65-6-16,0-6-61 16,2-6-130-16,-4 1-27 15,-3-1 18-15,-2 7 96 16,-3 6 104-16,-9 15 45 15,-3 12 261-15,-2 9 42 16,-5 12-143-16,0 0-138 0,0 12-67 16,0 23 0-1,-3 16 27-15,-6 14 1 0,1 2-22 16,3 0-3-16,5-3-3 16,0-10-9-16,0-10-45 15,0-6-89-15,11-11-85 16,0-10-104-16,-1-12-359 0</inkml:trace>
  <inkml:trace contextRef="#ctx0" brushRef="#br0" timeOffset="-91250.57">20619 1310 1676 0,'0'0'239'0,"0"0"-122"0,62 113 62 16,-35-48-26-16,-2 4-22 16,-7 10-22-16,-7 7-36 15,-9 5-35-15,-2 5-29 0,-13 2-9 16,-38 21-64 0,1-28-137-16,10-20-571 0</inkml:trace>
  <inkml:trace contextRef="#ctx0" brushRef="#br0" timeOffset="-90642.13">21194 1951 1669 0,'0'0'604'0,"0"0"-447"15,0 0 11-15,0 0 38 16,0 0-45-16,0 0-46 0,0 0-40 16,21 4-54-1,1-3-7-15,11 6 17 16,7-3-1-16,2 0-24 15,-1-2-6-15,-3 1-42 0,-7 0-42 16,-6 1-81-16,-10 4-101 0,-6-2-269 31,-9-1-307-31</inkml:trace>
  <inkml:trace contextRef="#ctx0" brushRef="#br0" timeOffset="-90477.23">21169 2196 643 0,'0'0'1191'16,"0"0"-873"-16,0 0-69 0,0 0-10 16,0 0-87-16,139 12-77 15,-90-12-49-15,2 0-26 16,19 5-28-16,-15 2-205 16,-8-5-404-16</inkml:trace>
  <inkml:trace contextRef="#ctx0" brushRef="#br0" timeOffset="-65847.08">22361 1472 803 0,'0'0'672'16,"0"0"-535"-16,0 0-56 0,0 0-17 15,0 0 15-15,0 0 37 0,0 0 3 16,0-45-13-16,0 41-6 15,0 0-14 1,0 2-13-16,0 2-5 16,0 0-3-16,0 0-13 0,0 0-17 15,0 0-14 1,0 0-5-16,0 0-16 0,0 24 0 16,0 32 3-1,0 48 51-15,0 46 3 0,-6 20-12 16,-9-2-20-1,1-26 0-15,6-39-24 16,1-28 8-16,7-24-9 0,0-7-7 16,0 0 7-16,0 0-19 15,4 0-20-15,5-9-43 0,3-12-107 16,1-14-78 0,-1-9-85-16,-4 0-265 0</inkml:trace>
  <inkml:trace contextRef="#ctx0" brushRef="#br0" timeOffset="-65567.39">22405 1337 1545 0,'0'0'675'15,"0"0"-586"-15,0 0-89 16,0 0 0-16,0 0 9 0,124-7 75 16,-101 45 7-1,-10 15 2-15,-11 18-9 0,-2 11-41 16,-22 6-12 0,-13 5-17-16,-8-8-14 15,1-4-23-15,-1-5-69 16,12-20-156-16,6-22-376 0</inkml:trace>
  <inkml:trace contextRef="#ctx0" brushRef="#br0" timeOffset="-65247.41">22971 1229 1600 0,'0'0'232'0,"0"0"-181"15,0 0 39-15,-154 156 143 0,125-37-6 16,18 25-58-1,11-10-47-15,9-27-53 16,20-35-42-16,0-26-20 16,13 2-7-16,8 3-70 0,32-7-69 15,-16-17-173 1,-8-15-445-16</inkml:trace>
  <inkml:trace contextRef="#ctx0" brushRef="#br0" timeOffset="-64547.37">24880 1239 1633 0,'0'0'378'0,"0"0"-237"0,0 0 0 16,0 0 3-1,0 0-52-15,0 0-22 0,0 0-25 16,-85 64 43-16,40-16-20 16,-4 13-20-16,-7 8-10 15,-2 5-9-15,2-2-15 16,5-1-8 0,7-9-5-16,8-9-1 0,9-15 0 15,9-10-38 1,7-11-39-16,7-10-108 0,2-15-90 15,0-20-203 1,-1-13-787-16</inkml:trace>
  <inkml:trace contextRef="#ctx0" brushRef="#br0" timeOffset="-64359.77">24362 1335 914 0,'0'0'1125'16,"0"0"-966"-16,0 0-26 15,0 0 23-15,147 130-34 0,-96-75-10 16,3 1-51-16,0 0-18 16,-4-3-35-16,0 0-7 15,-4-7-1-15,-3-7-26 16,11-2-111-16,-12-13-122 16,-9-7-329-16</inkml:trace>
  <inkml:trace contextRef="#ctx0" brushRef="#br0" timeOffset="-63877.04">25532 1310 1407 0,'0'0'369'15,"0"0"-211"-15,0 0-10 0,0 0 57 16,0 0-56 0,0 0-69-16,0 0-28 0,-64 17-12 15,32 10 15 1,-7 8-7-16,-9 11 0 15,-8 8-17-15,-2 9-16 16,0 3-5-16,4 1 16 16,6-8-25-16,13-7 1 0,8-8 2 15,14-10 2-15,8-10 0 16,5-4-5-16,2-1-1 16,22-1 0-16,6 0 1 15,5-3 0-15,4 2 0 16,-2-5 9-16,3-4-8 15,-2-2 4-15,0-3-6 16,-2 0 0-16,2-3-69 0,17 0-124 16,-10 0-118-1,-5-8-273-15</inkml:trace>
  <inkml:trace contextRef="#ctx0" brushRef="#br0" timeOffset="-63597.15">25721 1856 1974 0,'0'0'568'16,"0"0"-428"-16,0 0-69 0,0 0 1 15,0 0-53 1,0 0-19-16,77-123 0 0,-62 80-25 16,1 1-29-1,-5 2 20-15,-5 6 19 0,2 6 15 16,-6 8 28-1,-2 8 35-15,0 9 7 16,0 3-36-16,0 9-28 0,0 23-4 16,0 17 10-16,0 12-2 15,0 11 5-15,0 7-15 16,0-3-27-16,0 11-72 16,0-17-163-16,0-21-551 0</inkml:trace>
  <inkml:trace contextRef="#ctx0" brushRef="#br0" timeOffset="-62757.43">24170 1252 825 0,'0'0'868'0,"0"0"-643"0,0 0-96 15,0 0 25 1,0 0 16-16,0 0-55 0,0 0-57 16,-13-17-23-16,-12 39-20 15,-8 14 24-15,-10 15 50 16,-3 10-26-1,-8 8-26-15,-2 5-10 0,3-4-10 16,6-8-7-16,10-8 1 16,12-11-11-16,9-10 7 15,11-8-6-15,5-8-1 16,0 0 0-16,19-3 0 16,12 1 1-16,6 4 9 15,6-1-1 1,4 0-7-16,0-2-1 0,-5 0 0 15,0 1-1-15,-3-5-1 16,-6 1-78-16,-4 1-84 16,-2 2-72-16,-8-4-327 0,-7-6-1047 0</inkml:trace>
  <inkml:trace contextRef="#ctx0" brushRef="#br0" timeOffset="-61822.49">23296 1458 1185 0,'0'0'370'16,"0"0"-256"-16,0 0-44 15,0 0 37-15,0 0 47 16,0 0-8-16,0 0-63 0,-2-24-20 16,2 21 3-1,-2 3-1-15,2 0-9 0,-2 0-23 16,-1 0-24 0,-1 0 6-16,-2 0-14 0,-4 0 0 15,-3 4 0 1,-2 12 6-16,-3 7 6 0,-1 9 53 15,4 4-20 1,4 3 2-16,2 4-14 0,7-1 14 16,2 0-11-16,0-2-11 15,8-1-2-15,13-5-10 16,1-4 0-16,7-4-2 0,0-8-3 16,5-4-3-1,-1-6 0-15,5-8 3 0,2 0-9 16,5-16 1-1,-3-16 11-15,-4-9-12 0,-4-10-6 16,-13-7 5-16,-9-7-21 16,-10-3 3-16,-2 5-1 15,-12 7 20-15,-14 10-1 16,-5 13 0-16,-5 10-12 16,-2 12-3-16,0 11-86 15,-3 5-133-15,6 19-355 16,11-2-769-16</inkml:trace>
  <inkml:trace contextRef="#ctx0" brushRef="#br0" timeOffset="-54602.12">26330 1203 1016 0,'0'0'606'0,"0"0"-504"0,0 0-70 16,0 0 41-16,0 0 25 15,0 0 37-15,0-14-32 16,0 14-28-16,0 0 2 16,0 0 8-16,0 0-14 15,0 0-10-15,0 0 0 16,0 0-18-16,10 0-19 15,9 20-23-15,10 18 33 16,14 18 43-16,10 32 6 0,-2 29-26 16,-15 27-12-1,-24 13-18-15,-17 1-12 0,-38-7-15 16,-11-31-29 0,10-36-210-16,11-34-757 0</inkml:trace>
  <inkml:trace contextRef="#ctx0" brushRef="#br0" timeOffset="-38857.52">21357 4163 1386 0,'0'0'392'16,"0"0"-271"-16,0 0-81 0,0 0 99 15,0 0 44 1,0 0-44-16,0 0-38 16,0 0-18-16,0 0-7 15,0 0-7-15,0 0-14 16,3 0-13-16,1 0-9 15,7 1-11-15,9 2-3 0,7 1 7 16,6 0-11-16,7 1-6 0,0-5-9 16,1 5 0-1,-4-1-24-15,1-2-67 16,-5 2-137-16,-8 0-316 16,-16-4-425-16</inkml:trace>
  <inkml:trace contextRef="#ctx0" brushRef="#br0" timeOffset="-38687.47">21328 4407 2152 0,'0'0'358'0,"0"0"-288"16,0 0-60-16,0 0-8 15,147-14-2-15,-67 0 0 16,-9 2-128-16,-7 0-384 0</inkml:trace>
  <inkml:trace contextRef="#ctx0" brushRef="#br0" timeOffset="-38127.43">22601 3328 1938 0,'0'0'359'15,"0"0"-264"-15,0 0-53 16,0 0-8-16,0 0 19 16,0 0-1-16,0 0-52 15,-58-7 0-15,36 45 0 16,-5 17 26-16,0 16 17 15,-6 25 5 1,4 24 10-16,4 22-12 0,8-11-3 16,9-27-11-16,8-33-3 0,0-20-6 15,0 8-7 1,8 7 10-16,5 7-8 0,1-8-8 16,-1-3-9-1,-5-7 0-15,0-10 0 0,-6-8 0 16,-2-7-1-1,0-8-11-15,0-4 5 0,-2-4-15 16,-17 1-3-16,-8-4-37 16,-17-1-102-16,4-1-168 15,2-9-609-15</inkml:trace>
  <inkml:trace contextRef="#ctx0" brushRef="#br0" timeOffset="-37817.43">22141 4884 905 0,'0'0'739'0,"0"0"-587"0,0 0-44 16,0 0 87-1,0 0 0-15,-102 119-74 0,102-85-39 16,4 0-17-16,25-4-23 0,9-6-3 16,9-10-3-1,3-8-24-15,-2-6-12 0,-5-2-28 16,-12-17-26 0,-13-8 12-16,-16-3-5 0,-2-3-102 15,-38-13-170 1,-2 5-244-16,0 7-768 0</inkml:trace>
  <inkml:trace contextRef="#ctx0" brushRef="#br0" timeOffset="-37197.25">22813 3192 1824 0,'0'0'568'0,"0"0"-473"16,0 0 25-16,0 0 17 15,0 0-7-15,0 0-25 0,0 0-25 16,17-24-15-1,4-8-41 1,4-8-17-16,-2-6-7 0,-2 3 2 16,-8 8-2-16,-4 11 9 0,-7 10-8 15,-2 10-1 1,0 4-9-16,0 14-39 0,0 27-33 16,-11 36 56-1,-7 37-35-15,-2 19-145 0,5-19-278 16,3-32-624-16</inkml:trace>
  <inkml:trace contextRef="#ctx0" brushRef="#br0" timeOffset="-36247.24">23105 4092 28 0,'0'0'1580'0,"0"0"-1225"0,0 0-174 15,0 0 9 1,0 0-28-16,0 0-3 16,0 0-63-16,53-76-35 0,-9 27-50 15,8-14-11 1,4-3-15-16,-5-2 14 15,-6 1-35-15,-12 5 14 0,-13 4 20 16,-11 12 1-16,-9 8 1 16,0 14 14-16,-9 12 6 15,-13 12-20-15,-3 8-4 16,-4 44-3-16,0 46 7 16,7 47 4-16,6 17 35 15,10-17 0-15,6-38-17 16,0-44-1-16,0-10-11 15,0 2-8 1,0 3 3-16,-7 3-5 0,-2-11-1 16,-8-13-8-16,-6-8-8 15,-4-9-12-15,0-13 10 16,3-7-1-16,8-13 13 16,14-32-66-16,2-17-115 15,38-14-8-15,20-8 51 0,23-16 48 16,0 8 20-1,2-3 16-15,0 2 61 0,-19 10 3 16,-1-3 92-16,-12 10 66 16,-17 13 0-16,-12 19-29 15,-13 16 8-15,-9 18 3 0,0 10-74 16,-23 14-69 0,-12 33 0-16,-5 14-1 0,7 18 2 15,8 5 3 1,15 0-3-16,10-6-1 0,8-10 0 15,21-14-11 1,6-13-25-16,3-15-42 16,2-14-23-16,-2-10-17 0,0-18-33 15,-11-18-112 1,-10-11-337-16</inkml:trace>
  <inkml:trace contextRef="#ctx0" brushRef="#br0" timeOffset="-35917.49">23937 3805 1463 0,'0'0'604'0,"0"0"-451"15,0 0-64-15,0 0-5 16,0 0 17-16,91 116 5 16,-80-58-5-16,-9-3-26 15,-2 2-28-15,0-9-23 16,0-10 0-16,0-10-24 16,0-12 7-16,0-8-7 0,0-8-14 15,0 0-13 1,18-22 1-16,11-36-33 0,5-39-131 15,-3-2-44-15,-8 9-51 0,-9 19 133 16,-11 41 152 0,-1 10 212-16,-2 12 14 0,0 8-157 15,0 22-13 1,0 15 81-16,8 8-18 16,8 3-52-16,11-2-40 15,4-6-15-15,9-6-12 16,0-10-20-16,3-9-43 15,-7-15-89-15,-7-13-78 0,-11-19-96 16,-12-8-516-16</inkml:trace>
  <inkml:trace contextRef="#ctx0" brushRef="#br0" timeOffset="-35737.24">24631 3389 730 0,'0'0'1214'0,"0"0"-981"16,0 0-81-16,81 131-12 15,-70-62-21-15,-6 12-8 0,-5 1-49 16,0 0-28 0,-2-4-34-16,-6-10 0 0,8-10-28 15,0-12-111 1,52-24-57-16,2-14-100 0,6-8-502 0</inkml:trace>
  <inkml:trace contextRef="#ctx0" brushRef="#br0" timeOffset="-35527.46">25387 3563 525 0,'0'0'1353'16,"0"0"-1004"-16,0 0-210 15,0 0-104-15,-160-29-3 16,97 72 19-16,3 18 17 16,11 9-5-16,15 4-19 15,19-5-12-15,15-8-32 16,0-11 16-16,25-12-16 15,11-13-1-15,6-22-44 0,18-25-96 16,-11-20-187 0,-9-13-420-16</inkml:trace>
  <inkml:trace contextRef="#ctx0" brushRef="#br0" timeOffset="-35317.2">25352 3076 2074 0,'0'0'333'15,"0"0"-285"-15,0 0-39 0,0 0-3 16,13 138 93-16,-13-21 12 0,5 33-44 16,-1 8-20-1,3-26-15-15,-1-33-17 0,-2-37-15 16,2-12-5 0,-2 0-6-16,2-1-34 0,1-8-62 15,-1-17-60 1,8-24-93-16,-5-22 20 0,3-18-56 0</inkml:trace>
  <inkml:trace contextRef="#ctx0" brushRef="#br0" timeOffset="-34987.17">25632 3529 1585 0,'0'0'548'0,"0"0"-480"16,0 0-11-16,0 0 56 15,70 159 49-15,-64-90-25 16,-6 11-23-16,0-5-39 15,0-5-24-15,-2-10-29 16,-2-15-4-16,2-14-18 0,2-12 0 16,0-11-6-1,2-8-4-15,25-11-8 0,8-28-8 16,16-38-51 0,-6-6-132-16,-12-6-61 0,-10 0-211 15,-21 35 481 1,-2 14 76-16,0 25 271 0,-10 15-190 15,-5 15-68 1,2 21 60-16,8 11 2 0,5 5-87 16,18 1-27-16,30 0-13 0,18-2-24 15,19-10-6 1,42-5-48-16,-18-13-228 16,-22-16-549-16</inkml:trace>
  <inkml:trace contextRef="#ctx0" brushRef="#br0" timeOffset="-34067.51">21424 6555 1724 0,'0'0'621'0,"0"0"-493"16,0 0-57-16,0 0-28 15,0 0 6-15,114 0-20 16,-72 0-20-16,0-2-9 0,-1 2-16 16,-10 0-42-1,-7 0-49 1,-17 0-131-16,-7 0-236 0,0 8-286 0</inkml:trace>
  <inkml:trace contextRef="#ctx0" brushRef="#br0" timeOffset="-33947.51">21504 6662 1313 0,'0'0'580'0,"0"0"-379"16,0 0-106-16,0 0-41 0,0 0 40 16,145 23-94-1,-73-23-63-15,-3 0-583 0</inkml:trace>
  <inkml:trace contextRef="#ctx0" brushRef="#br0" timeOffset="-33427.25">22612 5990 1667 0,'0'0'529'15,"0"0"-402"-15,0 0-60 0,0 0-44 16,0 0-15 0,0 0-1-16,0 0-1 0,-96 38 13 15,72 21 35 1,1 16 41-16,4 13-8 0,5 7-7 15,7 1-19 1,5 2-8-16,2-1-22 0,0-4 5 16,2-2-23-16,9-5 1 15,-4-6-2-15,0-6-5 16,-5-7-7-16,-2-12 2 0,0-8-2 16,-2-11 0-1,-12-8-14-15,-5-6-13 16,-6-6-44-16,-20-7-106 15,7-4-153-15,1-5-789 0</inkml:trace>
  <inkml:trace contextRef="#ctx0" brushRef="#br0" timeOffset="-33087.14">22189 7520 1568 0,'0'0'510'0,"0"0"-364"0,0 0-106 16,0 0 5-1,0 0 36-15,-114 30 8 0,103 2 21 16,9 4-20-1,2 2-22-15,4 0-26 0,21-8-17 16,8-5-7-16,3-6-6 16,3-12 0-16,-5-7-12 15,-5 0-10-15,-11-11-8 16,-12-13-2-16,-6-6-57 16,-6-2-106-16,-32-18-127 15,5 8-78-15,2 6-782 0</inkml:trace>
  <inkml:trace contextRef="#ctx0" brushRef="#br0" timeOffset="-32467.44">22766 5881 1096 0,'0'0'1177'0,"0"0"-879"16,0 0-178 0,0 0-30-16,0 0-64 0,0 0-17 15,69-150-9 1,-38 90-23-16,-2-3-71 0,-7 5 21 15,-6 8 41 1,-9 12 30-16,-7 14 2 0,0 14 45 16,-4 10-11-16,-12 6-34 15,-5 27 0-15,4 20-1 16,1 13-7-16,9 12-13 16,7 33-89-16,0-23-155 15,0-16-285-15</inkml:trace>
  <inkml:trace contextRef="#ctx0" brushRef="#br0" timeOffset="-26637.34">23466 5992 1064 0,'0'0'299'15,"0"0"-225"1,0 0 6-16,0 0-2 0,0 0 21 16,0 0 14-16,6-29-17 15,-6 27-31-15,2 0 5 16,-2 1 36-1,0 1-21-15,0 0-5 16,0 0-6-16,0 0-1 0,0 0-2 0,0-3 10 16,0 3-16-1,0-2-20-15,0 0-21 0,0-2-18 16,0 3-5 0,0-4 7-16,0 3-6 0,0 0 5 15,0 0-5 1,0 1 7-16,0 1-1 0,0 0-1 15,0 0-6 1,0 0 5-16,0 0-6 0,-2 0 6 16,0 0-5-16,0 0-1 15,0 0 1-15,0 0 13 16,2 0-14-16,0 0 10 16,0-2-4-16,0-1 0 15,0-1-4-15,0-4 20 16,0-2-22-16,0 0 0 15,0-4-2-15,0 2-14 16,8 0 8-16,4 0-17 0,1 4 23 16,-2 0 1-1,-2 5-1-15,-2 3-14 0,-5 0-6 16,-2 9 1 0,0 13 15-16,0 5 6 0,-4 8 16 15,-12-3 5 1,1-2-20-16,-2-4 9 0,2-3-8 15,-1-9 5 1,5-3-6-16,3-4 1 0,6-4-2 16,2 0 0-16,0-3-12 15,0 0 3-15,6 0-15 16,11-3-13-16,6-4-9 16,-3 2 26-16,-2 5 20 15,-7 0 2-15,-2 2-2 0,-3 16-8 16,-6 6-4-1,0 5-3-15,0-1 14 16,-15 2 1-16,-3 0-9 0,-7 4-48 16,8-6-190-16,1-10-348 15</inkml:trace>
  <inkml:trace contextRef="#ctx0" brushRef="#br0" timeOffset="-26157.34">23071 6447 1661 0,'0'0'810'0,"0"0"-641"0,0 0-133 15,0 0 3-15,0 0 6 16,0 0 4-16,0 0-3 16,174 0-13-16,-98 0-24 15,2 0-9-15,-3 0 0 16,0 0-10-16,-9 0-53 15,-3-5-63-15,1 4-63 16,-12 1-323-16,-17 0-306 0</inkml:trace>
  <inkml:trace contextRef="#ctx0" brushRef="#br0" timeOffset="-25717.39">23443 6629 871 0,'0'0'298'0,"0"0"-96"15,0 0 6-15,-118 55-20 16,78-26-17-16,5 7 21 0,4 6-48 16,8-1-32-1,12 1-32-15,7-7-38 0,4-3-8 16,4-6-3 0,16-7-13-16,9-9 2 0,4-7-10 15,3-3 5 1,-2-7-15-16,-5-15-11 0,-10-4-1 15,-9-2 11 1,-10 0-14-16,0 3 3 0,-23 6 0 16,-8 4 3-16,-4 11 9 0,-1 4-9 15,2 0-9 1,8 17-49-16,8 2-80 16,18 0-131-16,6-7-262 15,19-9-686-15</inkml:trace>
  <inkml:trace contextRef="#ctx0" brushRef="#br0" timeOffset="-25467.37">23746 6711 1350 0,'0'0'766'16,"0"0"-614"-16,0 0-152 16,0 0 0-16,0 0 45 15,-147 60 35-15,105-31-20 16,5-1-27-16,12-4-12 15,9-2-12-15,11-4 3 16,5-3-6-16,8 2 3 16,23-5-2-16,9 0 11 0,11-4-8 15,4-8-7 1,6 0-3-16,-3 0-12 16,-3-8-43-16,1-13-78 15,-14 0-141-15,-13 1-243 0</inkml:trace>
  <inkml:trace contextRef="#ctx0" brushRef="#br0" timeOffset="-25277.39">23831 6717 1565 0,'0'0'364'0,"0"0"-219"15,0 0 51-15,-66 137-39 16,47-82-50-16,4 3-40 15,6 3-27-15,7-3-40 16,2-2-34-16,0-1-108 0,16-17-174 16,-1-15-436-16</inkml:trace>
  <inkml:trace contextRef="#ctx0" brushRef="#br0" timeOffset="-23692.13">24396 6020 576 0,'0'0'1031'0,"0"0"-793"0,0 0-139 15,0 0-11-15,0 0 15 16,0 0 34-16,-121 50-18 15,83-4-23 1,7 14 2-16,1 10 2 0,15 5-30 16,7-1-24-1,8-4-7-15,0-6-18 16,17-10-10-16,14-6-11 0,5-12-5 16,7-8-47-1,1-8-93-15,22-20-47 16,-12 0-170-16,-9-2-239 0</inkml:trace>
  <inkml:trace contextRef="#ctx0" brushRef="#br0" timeOffset="-23347.5">24658 6216 1345 0,'0'0'349'0,"0"0"-129"0,-67 120-22 15,36-65-22 1,0-4-68-16,4-7-31 0,3-7-49 16,6-9-16-16,6-13-6 0,4-3 2 15,4-9-8 1,4-1 0-16,0-2 0 0,0 0 17 16,18 0 5-1,13-14-3-15,11-2-19 0,12 2 12 16,4 0 13-1,2 4-7-15,-2 2-5 16,-3 0-12-16,-8-1-2 0,-7 0-19 16,-7 0-50-1,-8-2-121-15,-9-1-105 0,-9-7-5 16,-7-15-197-16,-17-2-168 16</inkml:trace>
  <inkml:trace contextRef="#ctx0" brushRef="#br0" timeOffset="-23187.27">24897 6280 443 0,'0'0'696'16,"0"0"-368"-16,0 0-43 15,0 0-23-15,0 0-81 0,0 0-54 16,-69 58-10 0,62-10 30-16,0 8-48 15,5 2-31-15,0 1-28 16,2-5-17-16,0-4-22 16,0-5-1-16,0-10-20 15,2-7-54-15,12-8-81 16,15-18-69-16,0-2-252 15,-2-4-430-15</inkml:trace>
  <inkml:trace contextRef="#ctx0" brushRef="#br0" timeOffset="-22762.59">25173 6203 1572 0,'0'0'245'15,"0"0"-184"-15,0 0 64 16,0 0 60-16,36 131 10 0,-36-74-69 16,0 1-7-16,0 0-26 15,0-4-39-15,0-8-13 16,-7-8-17 0,3-8-10-16,-1-10-9 15,3-10-5-15,2-4 0 0,0-6 0 16,0 0 1-16,0-22-1 15,9-20-21-15,9-18-220 16,2-12-38-16,0-2-110 0,-2 10 113 16,-7 15 276-1,-7 23 67-15,-4 20 163 0,0 6-90 16,0 25-31 0,-6 14 81-16,-1 10-66 0,7 3-17 15,0-2-39 1,7-6-33-16,18-4-17 0,8-10-18 15,7-6-18 1,7-10-43-16,18-14-83 0,-10 0-198 16,-10-18-313-16</inkml:trace>
  <inkml:trace contextRef="#ctx0" brushRef="#br0" timeOffset="-22367.42">25572 5877 1783 0,'0'0'512'0,"0"0"-393"16,0 0-40-16,0 0 8 16,0 0-3-16,0 0-35 0,0 0-22 15,2-70-27 1,14 70-5-16,-3 0 5 16,-1 14 1-16,-10 22 19 15,-2 14 29-15,-9 9 11 0,-17 0-2 16,-3-2-28-1,6-11-21-15,10-10 5 16,11-12-14-16,2-6-12 0,11-7 2 16,20 1-14-16,11-9-30 15,3-1-86-15,15-2-131 16,-14-8-260-16,-7-4-585 0</inkml:trace>
  <inkml:trace contextRef="#ctx0" brushRef="#br0" timeOffset="-22192.26">25793 6418 1517 0,'0'0'551'0,"0"0"-477"15,0 0 44-15,0 0 103 16,0 0-76-16,0 0-52 16,148 5-72-1,-84-5-21-15,30-10-139 0,-17-3-247 16,-9 2-469-16</inkml:trace>
  <inkml:trace contextRef="#ctx0" brushRef="#br0" timeOffset="-21717.29">26595 6050 2039 0,'0'0'496'0,"0"0"-414"0,0 0-54 16,0 0 0-16,0 0-14 0,0 0 14 15,0 0 8 1,85 141 8-16,-82-74 21 16,-3 5-16-16,0-2-1 15,-13-5-17-15,-1-10-5 0,5-10-18 16,0-15-7-1,6-12-2-15,1-7 0 16,2-8-12-16,0-3 11 16,0 0 1-16,5-23 0 0,15-16-17 15,9-23-139-15,4-13-43 16,5-4-181 0,-6 5 12-16,-8 19 265 0,-10 26 104 15,-14 20 156 1,0 9-104-16,-7 30 89 0,-9 12 87 15,3 6-62-15,4 4-38 0,9-2-36 16,0-4-43 0,20-6-25-16,13-3-10 15,9-11-2-15,10-8-12 16,4-11-38-16,22-7-112 16,-15-15-177-16,-13-11-479 0</inkml:trace>
  <inkml:trace contextRef="#ctx0" brushRef="#br0" timeOffset="-21087.24">27146 5738 1075 0,'0'0'489'16,"0"0"-312"-16,0 0 31 0,0 0 68 16,0 0-79-1,0 0-82-15,0 0-28 0,0-9-39 16,0 9-12-1,0 0-17-15,0 0-1 0,0 0-3 16,0 0-6-16,0 0 9 0,0 0-3 16,0 0 13-1,0 0-2-15,0 0-14 16,0 0 3-16,0 0 4 16,0 0-9-16,0 0-4 0,0 0-5 15,0 0 1 1,0 0 8-16,0-3-8 0,0 3 7 15,0-2 0 1,10 0-9-16,-2 2-7 0,-1 0 5 16,-3 0 1-16,-4 4-11 15,0 17 12-15,-2 7 6 16,-23 6 29 0,-2 2-10-16,3-2-2 15,4-8-17-15,9-8-6 0,11-6-1 16,0-3-30-16,2-2-10 15,16 0 40-15,2 1-2 16,1 0 3-16,-6-3 0 0,-7 1-6 16,-2 1 5-1,-6 0-11-15,0 5 3 0,0 5-15 16,0-2 3 0,0 4-79-16,0-11-128 0,0-6-323 15,8-2-763-15</inkml:trace>
  <inkml:trace contextRef="#ctx0" brushRef="#br0" timeOffset="-20897.8">27530 5726 1485 0,'0'0'733'0,"0"0"-570"16,0 0-19-1,135 125-11-15,-110-55-4 0,-16 29-17 16,-9 23-47-1,-5-3-36-15,-16-15-29 0,-4-19-41 16,-16-1-86-16,6-14-143 16,1-9-446-16</inkml:trace>
  <inkml:trace contextRef="#ctx0" brushRef="#br0" timeOffset="-20242.59">28147 6188 1283 0,'0'0'506'0,"0"0"-360"16,0 0 28-16,0 0-78 16,0 0-32-16,0 0 16 0,0 0-17 15,-129 82 7 1,102-38-16-16,10-2 8 0,7-2-26 15,10-8-21 1,0-6 1-16,14-8-7 0,13-7-9 16,6-11-13-16,9-4-59 15,16-54-143-15,-12 4-292 16,-7-6-356-16</inkml:trace>
  <inkml:trace contextRef="#ctx0" brushRef="#br0" timeOffset="-19997.27">28323 5402 1952 0,'0'0'344'0,"0"0"-301"15,0 0-26-15,0 0 21 16,-11 193 78 0,-9-55 37-16,2 12-25 0,3-22-33 15,6-33-37-15,7-33-18 16,-1-8-19-16,3 6-14 15,0 4-7-15,0 3-2 16,3-13-22-16,5-14-33 16,1-10-65-16,0-14-78 0,5-16-100 15,-4-22-214 1,4-14-403-16</inkml:trace>
  <inkml:trace contextRef="#ctx0" brushRef="#br0" timeOffset="-19777.31">28515 6108 1765 0,'0'0'288'16,"0"0"-217"-16,0 0-12 0,0 0 32 16,64 132 87-1,-61-77-43-15,-3 0-8 0,0-1-36 16,0-4-37 0,-9-7-14-16,2-11-21 0,5-10-11 15,0-10-8 1,2-9-10-16,0-3-2 0,4-9-19 15,17-28-12 1,18-51-419-16,-3 6-146 0,-7 4-825 16</inkml:trace>
  <inkml:trace contextRef="#ctx0" brushRef="#br0" timeOffset="-19577.11">28711 6164 375 0,'0'0'1621'0,"0"0"-1151"16,0 0-420-16,0 0 93 15,0 0 15-15,0 0-61 0,-6 124-49 16,39-82-33-16,18 2-15 15,14-4-19 1,29-4-106-16,-17-10-199 0,-17-14-853 0</inkml:trace>
  <inkml:trace contextRef="#ctx0" brushRef="#br0" timeOffset="-18557.61">21658 9090 618 0,'0'0'1433'0,"0"0"-1084"16,0 0-155-16,0 0-37 15,0 0-59-15,0 0-28 16,0 0-7-16,-9 0-18 0,29 0-23 16,14 0-11-1,12-3 13-15,12 1-9 0,4 2-9 16,2 0-5 0,-9 0-1-16,-8 0-49 0,-7 0-44 15,-13 0-122 1,-27 19-118-16,0-1-241 0,-16 0-253 0</inkml:trace>
  <inkml:trace contextRef="#ctx0" brushRef="#br0" timeOffset="-18367.45">21667 9281 1689 0,'0'0'656'0,"0"0"-531"16,0 0-14-16,0 0 26 15,0 0-44-15,125 1-38 16,-63-1-55-16,7 2-60 15,29-2-135-15,-17 0-139 16,-15 0-555-16</inkml:trace>
  <inkml:trace contextRef="#ctx0" brushRef="#br0" timeOffset="36572.53">23171 8935 1267 0,'0'0'343'16,"0"0"-167"-16,0 0-34 0,0 0-29 15,0 0-41 1,0 0-7-16,0-58 35 16,0 53-16-16,0 0-30 0,0 3 7 15,0 0 23-15,0-1-8 16,0 3-3-16,0 0-7 16,0 0-5-1,0 0-19-15,0 0-8 0,0 0-10 16,0 0-13-16,0 0 11 15,0 0-2-15,0 0-2 16,0 0-5-16,0-7-12 16,10-6 14-16,11-8-15 15,11-16-8-15,11-10-14 16,5-10-4-16,-1-1-13 16,-7-2 5-16,-4 6 0 15,-10 4 20-15,-7 8-4 16,-6 9 18-16,-9 8 0 0,-1 11 6 15,-3 5 12 1,0 8 0-16,0 1-2 0,0 0-16 16,0 22-13-16,0 19 13 15,-10 17 10-15,0 13 1 16,-1 9-10-16,-1 2-1 16,6-3 2-16,-1-9-2 15,5-12-20-15,2-10-41 16,0-10-112-16,15-7-120 15,8-12-206-15,-3-10-605 16</inkml:trace>
  <inkml:trace contextRef="#ctx0" brushRef="#br0" timeOffset="37192.56">23985 8531 998 0,'0'0'624'0,"0"0"-410"16,0 0-15-16,0 0-34 0,0 0-36 16,0 0-19-1,0 0-11-15,2-55 5 0,-2 44-32 16,0 2-26 0,0-6-4-16,0-2-18 15,0-5-11-15,2-6-13 16,17-6 0-16,3 0 0 15,4 2-7-15,1 3 5 16,2 7 1-16,0 13 0 0,-4 6 0 16,-5 3 1-16,-5 18-10 15,-8 18 10-15,-7 14 11 16,-2 13 10 0,-20 3-4-16,-7 1-1 0,0-4-3 15,0-9-7-15,4-11 1 16,7-14-7-16,5-8-1 15,7-11-13-15,6-5-3 16,0-5-18-16,0 0 2 0,19 0-16 16,8-1 10-1,2-1 33-15,-2 2 5 16,-5 0-16-16,-9 23 16 16,-11 15-6-16,-2 11-4 0,-19 7-19 15,-20 6-62 1,-27 18-92-16,10-15-291 0,5-15-229 15</inkml:trace>
  <inkml:trace contextRef="#ctx0" brushRef="#br0" timeOffset="37942.61">23121 9336 1367 0,'0'0'487'0,"0"0"-247"16,0 0-54-16,0 0-54 0,0 0-27 15,0 0-1 1,0 0-44-16,-2 0-17 0,6 0-17 16,11 0-8-1,14-2-4-15,12-2-5 0,11-2 18 16,18-2-3-1,8 2-3-15,9-2 15 16,4-1-6-16,1 4-18 0,1 3-11 16,-4 0 0-16,3 2 0 0,-5-2 6 15,-2 2-7-15,-12 0-1 16,-11 0-11 0,-10 0-1-16,-15 0-7 15,-10 0-20-15,-8 0-12 16,-6 0-60-16,-3 0-101 15,-2 8-262-15,-4-5-261 0</inkml:trace>
  <inkml:trace contextRef="#ctx0" brushRef="#br0" timeOffset="38912.71">23542 9872 1242 0,'0'0'688'16,"0"0"-537"-16,0 0-119 15,0 0-5-15,0 0 42 0,0 0 58 16,0 0-30 0,-58 9-32-16,58-18-11 0,0-12-53 15,0-7-1 1,11-6-36-16,4 2 20 15,3 4 5-15,-7 10 11 0,-1 14 34 16,-10 4-34 0,0 22 1-16,-14 26 1 0,-22 19 32 15,-10 13-15 1,-10 4-7-16,-2-3-11 16,4-16-1-16,10-14 0 15,3-17 0-15,10-15 0 16,6-12 0-16,8-7-8 15,11-4 7-15,6-22 1 16,0-6-18-16,23-5-2 0,14 6 20 16,3 4 16-16,6 13-6 15,3 9-8-15,3 5-2 16,-6 0-35-16,1 1-80 16,-5 5-130-16,10-6-12 0,-10-2-142 15,-9-14-845-15</inkml:trace>
  <inkml:trace contextRef="#ctx0" brushRef="#br0" timeOffset="39272.34">23802 9828 1508 0,'0'0'642'16,"0"0"-592"-16,0 0-13 16,0 0 59-16,-51 146-13 15,33-98-10-15,2-8 10 16,6-6-29-16,3-10-35 15,3-6-5-15,4-9-13 0,0-7-1 16,0-2-15-16,17 0-10 16,12-18 15-16,9-7-10 0,0-3-51 31,0 2 32-31,-7 10 21 16,-4 12 17-16,-7 4-1 15,-7 18 2-15,-4 18 17 0,-7 13 1 16,-2 2-1-16,0 3 34 15,0 0-20-15,-8-3-4 0,-8-7-12 16,0-8-8 0,-2-6-7-16,3-6-1 0,-3-6-59 15,1-8-35 1,-8-10-130-16,2-10-87 0,3-14-315 0</inkml:trace>
  <inkml:trace contextRef="#ctx0" brushRef="#br0" timeOffset="39692.33">23749 9847 742 0,'0'0'1229'16,"0"0"-1030"-1,0 0-147-15,163-40-33 0,-96 34 43 16,4 3 48 0,1-2-21-16,-4 3-22 0,-3 2-34 15,-7 0-23 1,-12 0-9-16,-9 0 0 15,-10 0-1-15,-12 0-6 0,-9-2 6 16,-4 2 0-16,-2 0 14 16,0 0 13-16,-17 0-3 15,-12 21-24-15,-6 15 1 16,-8 13 19-16,1 16-8 16,4 7 17-1,9 4-2-15,9 1 4 16,9-8-4-16,11-7-12 0,0-11 3 15,11-11-12-15,15-12-5 16,8-12 8-16,6-12-9 0,3-4 0 16,-4-4 0-1,-5-22-6-15,-12-10-1 0,-13-6-14 16,-9 0-54 0,-15 4 8-16,-24 11 19 0,-7 16-13 15,-8 11-38 1,-15 20-63-16,13 10-130 15,11-4-269-15</inkml:trace>
  <inkml:trace contextRef="#ctx0" brushRef="#br0" timeOffset="40487.49">23568 9828 742 0,'0'0'404'15,"0"0"-195"-15,0 0-78 0,0 0 18 16,0 0 18-16,0 0 28 16,0 0-10-16,0 0-61 15,0 0-37-15,0-7 7 0,0-3-39 16,0-5-24 0,0-4 8-16,0-1 8 15,-4-4 28-15,-9 0-36 16,-6 2-13-16,-3 3-3 0,-2 4-8 15,-7 9-15 1,-2 6-19-16,-2 2-52 16,0 40-80-16,8-2-75 0,8-4-358 15</inkml:trace>
  <inkml:trace contextRef="#ctx0" brushRef="#br0" timeOffset="44582.51">24942 9235 221 0,'0'0'884'16,"0"0"-648"-16,0 0-144 16,0 0 30-16,0 0 3 15,0 0 2-15,0 0-33 16,-21-11-25-16,21 11 11 15,0 0 8-15,0-2-23 16,0 2 0-16,0 0-34 0,0 0 3 0,0 0-17 16,0 0-8-1,0 0-1-15,0 0-2 0,0-2 3 16,0 2 2 0,0 0 6-16,0-2 18 0,0 2 2 15,-4 0-12 1,-4 0-18-16,0 0-7 0,2 0 1 15,3 2-1 1,1 8 1-16,2 0-1 16,0-1 6-16,0 0 0 0,2-3 5 15,7-2 5 1,1-4 6-16,-2 0 4 16,1 0 3-16,1 0-2 15,-2-12-12-15,-3 0-7 0,-3 0-8 16,-2 4-40-1,0 4-63-15,0 4-109 0,-2 0-373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9-30T07:39:25.317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1935 1414 1313 0,'0'0'282'0,"0"0"-154"16,0 0 4-16,0 0 9 15,0 0 16-15,0 0-30 16,-14 0-68-16,-1 2-36 0,-4 5-6 16,-3 4 11-1,-2 1-1-15,-3 4 4 16,-4 6-3-16,0 8 20 16,-2 4 14-16,1 8-17 0,1 0-15 15,6-1-14 1,7-8 3-16,10-5-13 15,8-7-6-15,0-6 0 16,6-7-21-16,21-6-1 0,8-2-6 16,11-10-32-16,0-20-35 0,1-10-76 15,-5-4-87 1,-4-28 36-16,-14 11-63 16,-7 8-197-16</inkml:trace>
  <inkml:trace contextRef="#ctx0" brushRef="#br0" timeOffset="249.95">1892 962 1039 0,'0'0'645'0,"0"0"-464"0,0 0 64 15,0 0-35-15,0 0-46 16,-18-104-3-16,18 102-79 0,-2 2-51 16,2 0-31-1,0 10-17 1,0 24 2-16,0 40 15 0,0 42 41 15,0 35-6-15,0-9-3 16,-2-26-16-16,0-37-8 16,2-23-7-16,0 2-1 0,0 6-59 15,0-1-67 1,15-11-108-16,1-16-271 0,-1-18-437 0</inkml:trace>
  <inkml:trace contextRef="#ctx0" brushRef="#br0" timeOffset="459.63">2124 1052 1450 0,'0'0'949'0,"0"0"-860"0,0 0-57 15,0 0 17 1,110 128 20-16,-95-37 26 15,-15 41-4-15,-27 39-44 0,-29 15-47 16,-11-14-11 0,-4-29-205-16,24-61-339 0,7-27-1313 0</inkml:trace>
  <inkml:trace contextRef="#ctx0" brushRef="#br0" timeOffset="11279.79">3250 1921 1287 0,'0'0'283'16,"0"0"-218"-16,0 0-33 0,0 0 33 16,0 0 56-1,4-12 48-15,-4 8 1 16,2 2-68-16,-2 2-27 15,0 0-20-15,0 0 2 0,0 0-7 16,0 0-1-16,0 0-17 16,0-2-6-16,0 2 3 15,0 0-10-15,0 0-1 16,0 0 4-16,0 0-14 16,0 0-7-16,0 0 6 15,0 2-7-15,0 20-19 16,0 18 19-16,0 34 11 15,0 5 11 1,-2 11-8-16,-2 2 6 0,1-18-12 16,1 4-2-16,2-12-5 15,0-11 11-15,0-11-7 16,0-10-5-16,0-8-11 0,9-9-27 16,3-6-59-1,-4-7-40-15,5-7-74 0,-1-16-101 16,-6-8-383-16</inkml:trace>
  <inkml:trace contextRef="#ctx0" brushRef="#br0" timeOffset="12080.05">2931 1898 591 0,'0'0'1351'0,"0"0"-1136"15,0 0-85-15,0 0-29 16,0 0 5-16,0 0 33 16,0 0-31-16,-7-7-65 15,29 5-43-15,16-1-17 16,11 1 17-16,9-1 1 15,3-1 0-15,-1-1 0 16,-10 5-1-16,-4 0-1 0,-11 0-10 16,-6 2-1-1,-6 15 0-15,-4 2 5 0,-1 8-7 16,-2 5 14 0,-3 4 0-16,0 2 11 0,-3 4 10 15,-4-4 5 1,1-4-10-16,-3-6-7 15,-2-10-9-15,0-6 1 16,4-5-1-16,-4-5-17 0,4-2-38 16,1-7 9-16,7-22 12 15,3-20-70-15,6-15-26 16,-1-4-34-16,0 0 34 0,-4 15 130 16,-5 16 85-1,-3 21 8-15,-6 16-75 0,0 2-2 16,-2 30-2-1,-2 10 104-15,0 5 10 0,0 4-43 16,0-7-45-16,5-10-14 16,1-10-1-16,6-7 0 15,10-10-11-15,10-7 1 16,10 0-15-16,11-22-9 16,5-18-46-16,0-12-27 15,-7-12 34-15,-8-8 0 16,-14-5 27-1,-12 5-29-15,-10 12 35 0,-7 13 15 16,0 21 91-16,-5 17 32 16,-5 9-54-16,-1 0-54 0,3 18-14 15,4 16 7 1,4 14 10-16,0 11 8 0,4 4-7 16,15 2-8-1,1-7-4-15,-1-7-7 0,-5-10 1 16,-5 1-2-1,-9-2-13-15,0 2-40 0,-25 3-44 16,-37 4-108-16,4-11-276 0,0-16-311 16</inkml:trace>
  <inkml:trace contextRef="#ctx0" brushRef="#br0" timeOffset="12254.48">3532 1159 2212 0,'0'0'281'15,"0"0"-281"-15,-55 171-7 0,4-17-1 16,-1 12-87-16,15-34-199 16,16-37-601-16</inkml:trace>
  <inkml:trace contextRef="#ctx0" brushRef="#br0" timeOffset="13164.66">5013 1344 978 0,'0'0'818'15,"0"0"-604"-15,0 0-71 0,0 0-31 16,0 0-9 0,0 0-12-16,0 0-9 15,2-17-21-15,-2 17-30 16,0 0-18-16,0 0 4 0,0 0 4 16,0 0-21-1,0 15-6-15,0 12 1 0,0 18 5 16,0 11 14-1,4 12 2-15,-2 12 18 0,2 7 1 16,-2 4 8-16,-2 2-3 16,0-1-14-16,2-6-9 15,-2-8-11-15,2-10-5 0,0-11 0 16,2-15-1 0,1-10-20-16,-1-10-40 0,0-11-64 15,4-8-42 1,0-27-103-16,-1-20-31 15,-3-11-1221-15</inkml:trace>
  <inkml:trace contextRef="#ctx0" brushRef="#br0" timeOffset="13439.42">5095 1273 1652 0,'0'0'273'0,"0"0"-191"0,0 0-56 16,0 0 21-1,0 0 52-15,0 0 46 0,134-50-56 16,-107 86-27 0,-7 20-4-16,-9 17 2 0,-11 24-10 15,-17 28-14 1,-33 17-17-16,-4-10-19 0,6-28-17 15,-6-3-89-15,17-40-175 16,2-12-285-16</inkml:trace>
  <inkml:trace contextRef="#ctx0" brushRef="#br0" timeOffset="13729.87">4794 2694 1370 0,'0'0'324'0,"0"0"-127"16,0 0 16-16,0 0-6 15,0 0-35-15,0 0 0 16,0 0-76-16,42-92-67 15,-5 78-20-15,11 0 3 16,10 3-10-16,7 3 3 16,4 4-5-16,25 4-46 15,-18 0-127-15,-14 0-426 0</inkml:trace>
  <inkml:trace contextRef="#ctx0" brushRef="#br0" timeOffset="14879.83">5700 1252 1145 0,'0'0'559'0,"0"0"-395"15,0 0 54 1,0 0-29-16,0 0-34 0,0 0-24 16,0 0-16-1,-2-14-50-15,2 14-44 0,0 0-13 16,0 0-7-1,0 0-1-15,0 3-15 0,0 23-11 16,0 17 26 0,0 18 8-16,0 16 1 0,2 5 0 15,6 4 4-15,1 4 2 16,-2 0 6-16,0 0 4 16,-1 3-8-16,-1-1-4 0,-1-4-11 15,0-5-1 1,2-11 1-16,-2-12-1 15,2-13 1-15,-3-10-1 16,1-13 0-16,-2-10 0 0,0-4-1 16,0-8-1-1,-2 0 0-15,2-2 1 0,-2 0 1 16,0 0 5-16,0 0 0 16,0 0 6-16,0 0-5 15,4 0 2-15,-4 0 2 16,2 0-4-16,2 0-5 15,5 0-2-15,7 0 1 16,7-4 0-16,11-4 5 0,7 0-6 16,5 0 0-1,1-4 1-15,-1 0-1 0,0 0-26 16,-4 1-54 0,3 0-114-16,-12 1-121 0,-13 2-478 0</inkml:trace>
  <inkml:trace contextRef="#ctx0" brushRef="#br0" timeOffset="15462.4">5764 1180 1805 0,'0'0'504'16,"0"0"-345"-16,0 0 39 16,0 0-51-16,0 0-41 15,0 0-50-15,0 0-29 16,44-25-17-16,-10 18-10 15,4 4-8-15,0-1-13 16,0 4-27-16,2 0-58 16,13 0-107-16,-6 5-167 0,-7 4-432 0</inkml:trace>
  <inkml:trace contextRef="#ctx0" brushRef="#br0" timeOffset="22129.5">6603 1412 1220 0,'0'0'348'0,"0"0"-222"16,0 0-30-16,0 0 30 15,0 0 36-15,0 0-10 16,-10-12-36-16,4 10-57 15,-3-1-26-15,2 3-4 16,-4 0 1-16,0 0-15 16,-5 0-14-16,-1 0 1 0,-8 7-1 15,-2 8 5 1,-2 12 0-16,0 6-5 0,2 10 13 16,5 11 2-1,7 8 15-15,6 12 6 16,9 8-5-16,0 7 3 15,11-1 0-15,16-2-14 0,4-8 3 16,6-5-13-16,6-13-3 16,-1-7-8-16,2-9 0 15,2-13-42-15,-2-4-43 16,3-13-25-16,20-14-64 16,-9 0-151-16,-9-14-236 0</inkml:trace>
  <inkml:trace contextRef="#ctx0" brushRef="#br0" timeOffset="22509.46">7371 1532 971 0,'0'0'890'0,"0"0"-681"15,0 0-146 1,0 0-39-16,0 0 39 0,0 0 59 15,-134 132-20-15,90-65-35 16,2 4-34-16,1 1-17 16,4-4-7-16,5-8-3 15,8-5-6-15,6-11-1 16,5-7-33-16,6-9-119 16,1-21-160-16,1-4-219 15,2-3-282-15</inkml:trace>
  <inkml:trace contextRef="#ctx0" brushRef="#br0" timeOffset="22719.9">6869 1671 1694 0,'0'0'364'16,"0"0"-283"-16,0 0-4 0,0 0 50 15,121 107-27-15,-76-62-17 16,1 3-13-16,4-1-45 15,-1 4-17-15,-3-3-8 0,-4-2-56 16,-3-2-27 0,1 1-116-16,-11-12-170 15,-4-10-777-15</inkml:trace>
  <inkml:trace contextRef="#ctx0" brushRef="#br0" timeOffset="23229.58">8015 1504 1403 0,'0'0'681'16,"0"0"-550"-1,0 0-82-15,0 0-18 0,0 0 3 16,0 0 56-1,0 0-21-15,-116 14-31 0,79 10-24 16,-3 6-8-16,-3 6 28 16,1 0-19-16,2 2 0 15,6-1-5-15,8-8-10 0,6-4 6 16,6-6 1 0,9-5-5-16,5-1 7 0,0 3-3 15,12 4 15 1,15 2 28-16,6 2-9 0,7 0-12 15,4-5-14 1,-3 2-2-16,-1-5-6 0,-5 0-6 16,-3-2-1-16,1 0-20 15,10-2-108 1,-8-3-192-16,-6-9-546 0</inkml:trace>
  <inkml:trace contextRef="#ctx0" brushRef="#br0" timeOffset="23799.72">8352 1578 925 0,'0'0'339'15,"0"0"-112"-15,0 0-29 0,0 0-43 16,0 0 8-16,0 0 20 16,0 0-44-16,25-89-72 15,-3 76-27-15,2 0 27 16,1 8 7-16,-3 5-31 16,-4 0-19-16,-7 7-17 15,-9 24-6-15,-2 15 10 16,-13 13 15-1,-18 6-4-15,-5 3-13 0,2-8-3 16,5-12 1-16,10-13-1 16,5-14-4-16,10-6-1 0,4-7-1 15,2-2-12 1,23-1 12-16,8 0 12 0,12-1-4 16,4-4-8-1,2 0-10-15,-2 0-17 0,-4-2-16 16,8-10-91-1,-11 3-176-15,-8 0-296 0</inkml:trace>
  <inkml:trace contextRef="#ctx0" brushRef="#br0" timeOffset="24072.36">8844 1313 2051 0,'0'0'605'15,"0"0"-528"1,0 0-77-16,0 0-4 0,0 0 4 16,156 99 22-16,-108-39 5 15,-6 11-3-15,-11 22-12 16,-17 22-11-16,-14 23-1 15,-34-13-32-15,-28-4-102 16,6-41-117-16,14-36-416 0</inkml:trace>
  <inkml:trace contextRef="#ctx0" brushRef="#br0" timeOffset="24909.6">9999 1167 1388 0,'0'0'632'16,"0"0"-413"-1,0 0-100-15,0 0-35 0,0 0-20 16,0 0-31-16,0 0 2 0,-109 110 13 16,41-7 16-1,-19 43 0-15,-3 20-10 0,10 1-9 16,13-21-23 0,27-42-16-16,13-24-6 15,11-23-21-15,8 4-85 16,1-8-124-16,3-13-420 0</inkml:trace>
  <inkml:trace contextRef="#ctx0" brushRef="#br0" timeOffset="31459.81">10296 1485 591 0,'0'0'399'0,"0"0"-247"0,0 0 7 15,0 0 45 1,0 0-3-16,0 0-40 16,0-5-17-16,0 1-3 15,-2 0-34-15,-7 2-9 0,0-1-39 16,-5 3-25-1,-4 0-17-15,-1 0-11 0,-10 10-5 16,-2 15 5-16,-5 8 1 0,1 12 27 16,0 9 5-1,8 10 13-15,8 4-9 16,10 1-8-16,6-1-1 16,3-6-3-16,3-6-3 15,15-8-8-15,9-6-7 16,4-8-13-16,4-6-11 15,3-7-13-15,5-7-79 0,-1-7-41 16,1-7-60-16,3 0-111 16,-8-14-30-16,-9-6-414 15</inkml:trace>
  <inkml:trace contextRef="#ctx0" brushRef="#br0" timeOffset="31789.71">10686 1566 1290 0,'0'0'610'0,"0"0"-384"15,0 0-94 1,0 0-50-16,0 0 17 0,0 0-31 15,0 0-27-15,-116 110 8 16,72-43-6-16,1 6-25 16,1 4 6-16,4-5-7 15,7-6-15-15,6-12-2 16,7-9 0-16,7-11-59 16,5-13-77-16,6-8-45 15,0-10-75-15,0-13 21 16,0-15-45-16,4-10-501 0</inkml:trace>
  <inkml:trace contextRef="#ctx0" brushRef="#br0" timeOffset="31990.15">10312 1678 1545 0,'0'0'386'0,"0"0"-277"15,0 0-12 1,0 0 21-16,0 0-14 0,93 120 12 15,-68-73-58 1,1 3-32-16,3-1-17 0,2-2-9 16,0-4-13-16,2-6-56 0,9-4-109 15,-9-10-165 1,-4-11-467-16</inkml:trace>
  <inkml:trace contextRef="#ctx0" brushRef="#br0" timeOffset="32490.33">10882 1569 1542 0,'0'0'690'15,"0"0"-527"-15,0 0-40 16,0 0-35-16,0 0 3 0,0 0-2 16,0 0-32-16,0-3-31 15,0 3-25-15,0 0-1 16,0 0-1-1,3 0-5-15,10 0 0 0,3 6 6 16,1 2 1-16,6 0-1 0,1 2 1 16,3 0-1-1,-1 0 1-15,3 2 0 0,-2 0 0 16,-4 2-1 0,-5-2 0-16,-7 5 0 0,-5 3 0 15,-4 8 0 1,-2 9 11-16,-2 12 11 15,-23 11-1-15,-8 8-6 16,-5 4 0-16,-1-2-15 0,0-6 0 16,6-4-1-16,9-9 1 15,6-8-45 1,18-8-119-16,0-11-146 0,0-16-360 16</inkml:trace>
  <inkml:trace contextRef="#ctx0" brushRef="#br0" timeOffset="32859.86">11377 1944 1472 0,'0'0'400'0,"0"0"-212"15,0 0-59-15,0 0-106 0,0 0-3 16,54-106-20 0,-35 64 0-16,2 2-6 0,-4-2-13 15,-3 6 19 1,-7 6 1-16,-3 9 106 16,-2 7 32-16,-2 7 8 15,0 7-37-15,0 0-73 0,0 0-37 16,0 18-45-1,0 17 36-15,0 14 9 0,0 7 2 16,0 3 4-16,0-3-6 16,0-10 0-16,0-6-61 15,12-3-83-15,-1-12-156 16,2-9-343-16</inkml:trace>
  <inkml:trace contextRef="#ctx0" brushRef="#br0" timeOffset="33109.71">11714 1407 1698 0,'0'0'317'15,"0"0"-242"-15,0 0-36 16,0 0 15-16,0 0 58 15,106 139 17-15,-96-67-52 0,-10 10-38 16,0 10-14-16,-23 5-16 0,-8-3-9 16,0-6-25-1,-7-2-101-15,9-21-235 0,9-23-826 0</inkml:trace>
  <inkml:trace contextRef="#ctx0" brushRef="#br0" timeOffset="34179.57">11834 1199 1235 0,'0'0'550'0,"0"0"-398"16,0 0-4-16,0 0-20 16,0 0 13-16,0 0-30 15,0 0-29-15,2-10-30 16,3 8-17-16,1-2 3 15,4 1-10-15,3-4-16 16,3 1-12-16,3 2 1 16,-1 0 0-16,5 2-1 0,-4 2-1 15,2-2 0 1,-2 2 0-16,4 0 0 16,-1-2 0-16,1 2 1 15,-4 0-1-15,2-2 1 0,-5-1 1 16,-5 3-1-1,-3-2 0-15,-6 2 0 0,-2-1 1 16,0 1 10-16,0 0 17 0,0 0 8 16,0 0-12-1,0 0-3-15,0 0-2 0,0 0-5 16,0 0-5 0,0 0-8-16,0 0 0 0,0 0-1 15,0 0-5 1,0 0-4-16,5 10-12 15,0 12 20-15,-1 7 1 16,1 10 11-16,-1 3 4 16,-2 4-6-16,0 6 8 15,0 1 10-15,1 3-9 16,-3 2-1-16,2 3-2 16,-2-1-8-16,0 3-1 15,2-1-6-15,1 0 1 0,1 1 0 16,1-3 1-1,1-2-1-15,1-7 0 0,2-2-1 16,-2-6 1-16,-1-12-1 16,-2-7 1-16,1-6-1 15,-3-7 0-15,-2-8 0 16,0-1 1-16,0-2 5 16,-11 0 3-16,-16 0-3 0,-10 0-6 15,-15 0-32 1,-4 0-37-16,-15 0-87 0,11 7-106 15,13-2-401-15</inkml:trace>
  <inkml:trace contextRef="#ctx0" brushRef="#br0" timeOffset="35449.65">12710 1682 1393 0,'0'0'672'0,"0"0"-473"16,0 0-81-16,0 0 19 16,0 0 44-1,0 0-45-15,0 0-66 16,9 0-22-16,18-2-28 0,8-4-5 16,11 0 9-16,2 0-23 15,-1 3 10-15,-7 0-11 16,-4 3-24-16,-10 0-36 15,-5 0-67-15,-15 29-96 0,-6 0-92 16,0 1-229-16</inkml:trace>
  <inkml:trace contextRef="#ctx0" brushRef="#br0" timeOffset="35599.64">12781 1955 2036 0,'0'0'507'16,"0"0"-437"-16,0 0-30 15,0 0 44-15,0 0 8 0,0 0-16 16,0 0-58-16,100-16-18 0,-57 12-147 16,8 1-113-1,-10 3-293-15,-10 0-429 0</inkml:trace>
  <inkml:trace contextRef="#ctx0" brushRef="#br0" timeOffset="39339.67">27831 1333 1495 0,'0'0'217'15,"0"0"-121"-15,0 0 52 0,0 0 96 16,0 0-65 0,0 0-46-16,0 0-45 0,22-64-13 15,-17 59-28 1,-3 2 1-16,-2 3-5 15,0-2-19-15,0 2-24 0,0 0 8 16,0 0-8-16,2 10-17 16,2 20-14-16,3 18 31 15,-1 17 12-15,2 11 0 16,-4 10 0-16,2 2-10 16,-3 1 4-1,1-7-6-15,0-6 0 0,-2-9 0 16,4-9-15-16,-4-12-37 15,0-11-39-15,-2-7-27 16,2-7-43-16,-2-12-72 0,0-9-27 16,-2-16 35-1,-8-15 26-15</inkml:trace>
  <inkml:trace contextRef="#ctx0" brushRef="#br0" timeOffset="39569.58">27939 1344 1534 0,'0'0'312'16,"0"0"-226"0,0 0-7-16,0 0 71 0,0 0-29 15,133 58-22 1,-109-11-17-16,-9 12-15 0,-10 5-17 16,-5 3-5-1,-7 2-18-15,-18-2-6 0,-6-5-21 16,2-8-3-1,5-8-112-15,8-18-93 0,8-14-280 16,8-14-580-16</inkml:trace>
  <inkml:trace contextRef="#ctx0" brushRef="#br0" timeOffset="39834.49">28348 1289 1134 0,'0'0'725'0,"0"0"-645"0,0 0-80 15,0 0 0 1,0 0 34-16,0 0 77 16,-110 157 6-16,102-82 17 15,5 10-31-15,3-1-53 0,5-4-26 16,19-5-23-1,10-13-1-15,3-10-72 0,6-16-72 16,18-24-125-16,-15-12-243 16,-3 0-582-16</inkml:trace>
  <inkml:trace contextRef="#ctx0" brushRef="#br0" timeOffset="40039.71">28807 1458 1423 0,'0'0'645'0,"0"0"-595"16,0 0-28-16,0 0 65 16,0 0 79-16,-100 148-58 15,61-86-32-15,4-1-41 16,4-6-22-16,6-6-13 16,10-13-18-16,6-10-39 15,7-11-105-15,2-12-111 16,4-21 16-16,14-18-32 15,-2-13-1193-15</inkml:trace>
  <inkml:trace contextRef="#ctx0" brushRef="#br0" timeOffset="40219.68">28778 1383 1428 0,'0'0'585'16,"0"0"-509"-16,0 0 90 0,35 111-40 15,-23-57-19 1,-1 4-43-16,0 0-9 0,0-3-21 15,0-4-22-15,-2-7-12 0,-2-6-37 16,-7-4-48 0,-7-10-138-16,-20-4-316 0,-4-18-376 0</inkml:trace>
  <inkml:trace contextRef="#ctx0" brushRef="#br0" timeOffset="40359.58">28628 1638 1920 0,'0'0'391'0,"0"0"-296"16,127-8-67-16,-69 5-20 16,0 3-8-16,-2 0-23 15,20-14-167-15,-14 5-196 16,-8-3-139-16</inkml:trace>
  <inkml:trace contextRef="#ctx0" brushRef="#br0" timeOffset="40539.71">29386 1315 1265 0,'0'0'803'16,"0"0"-707"-16,0 0-56 0,0 0 106 15,-124 162-14 1,63-84-37-16,-1 5-23 0,4 3-47 16,9-4-25-1,13-9-45-15,23-1-75 0,11-21-168 16,2-22-353-16</inkml:trace>
  <inkml:trace contextRef="#ctx0" brushRef="#br0" timeOffset="41434.64">29538 1337 1551 0,'0'0'677'0,"0"0"-607"16,0 0-70-16,0 0 0 15,0 0 123-15,-31 128-16 16,16-61-6-16,1 2-15 16,3-2-23-16,1-2-14 15,4-9-25-15,2-8-7 16,-1-8-16-16,3-8 6 15,0-11-6-15,2-12-1 16,0-6 0-16,0-3-6 0,0 0 5 16,0-12 0-1,0-27 0-15,2-15-128 0,9-17 19 16,3-5 1 0,-1 2 13-16,-2 13 63 0,3 12 33 15,-6 15 50 1,1 13 30-16,0 9 6 0,0 8-41 15,0 4-36 1,0 0-8-16,4 3 4 0,-2 12-4 16,-1 12 6-16,-8 4 13 0,-2 10 36 15,-2 5 5 1,-19 2-1-16,1-2-14 0,-2-4-18 16,4-8-17-1,7-10-11-15,2-6 0 0,6-7 0 16,1-8-1-1,2-1-1-15,0-2 2 0,0 0 1 16,0 0 11-16,0 0 3 16,0 0-11-1,0 0-4-15,0 0-7 16,0 0-8-16,0 2 6 16,0 3-2-16,0-1 6 0,0 1 4 15,0 2 1 1,0-1-7-16,0-5 6 0,0 2 1 15,0-3 6 1,0 0-6-16,0 0-1 0,0 0-10 16,0 0 11-16,0 0-7 0,2 0 7 15,10-7 10 1,5-10-10-16,10-8-29 16,4 2 7-16,3-4-17 15,4 7-27-15,-2 4 27 0,-1 6 20 16,-3 6 11-1,-3 4 8-15,-5 0 0 0,-4 2 7 16,-8 17 2-16,-8 6 4 16,-4 6 35-16,-2 6 0 15,-25 8-15-15,-9 0 5 16,-4 4-23-16,-2-5-6 16,4-5-9-16,7-5-27 15,6-10-73-15,5-10-134 16,9-14-147-16,7-11-340 15,4-16-95-15</inkml:trace>
  <inkml:trace contextRef="#ctx0" brushRef="#br0" timeOffset="41609.82">29928 1373 1770 0,'0'0'745'0,"0"0"-681"16,0 0-47-1,0 0 29-15,89 119 21 0,-80-56 6 16,-7 14-21-16,-2 10-22 0,-11 3-13 16,-15-1-17-1,-6-2-26-15,-7 8-96 16,7-23-119-16,10-25-383 0</inkml:trace>
  <inkml:trace contextRef="#ctx0" brushRef="#br0" timeOffset="41884.51">30312 1674 1631 0,'0'0'570'16,"0"0"-456"-16,0 0-44 0,0 0 8 16,0 0 31-1,0 0-64-15,0 0-28 0,127 32-17 16,-98-18-6 0,-2 9-71-16,-10-6-165 0,-10-2-304 0</inkml:trace>
  <inkml:trace contextRef="#ctx0" brushRef="#br0" timeOffset="42009.5">30325 1852 1726 0,'0'0'317'15,"0"0"-206"1,123 0-32-16,-55-3-65 0,31-18-14 16,-17 6-333-1,-10-2-1315-15</inkml:trace>
  <inkml:trace contextRef="#ctx0" brushRef="#br0" timeOffset="42379.61">31105 1167 1833 0,'0'0'698'16,"0"0"-698"-16,0 0-59 16,0 0 47-16,0 0 12 0,0 114 77 15,-16-22 4 1,-3 0 6-16,-4 7 3 0,-1-4-27 16,1-16-17-1,2 6-19-15,5-15-18 0,5-10 3 16,1-16-11-1,6-12 0-15,2-12-1 16,-1-9-12-16,3-6-10 0,0-5 1 0,0 0 6 16,0-24 15-1,7-22-47-15,13-39-154 0,12-55-56 16,-6 16-237 0,1 6-243-16</inkml:trace>
  <inkml:trace contextRef="#ctx0" brushRef="#br0" timeOffset="42549.75">31139 1211 1446 0,'0'0'556'0,"0"0"-251"15,0 0-94-15,0 0-64 16,0 0-92-16,0 0-35 16,0 0-7-16,111 30-12 15,-111 20 0-15,0 13 27 16,-26 4-2-16,-9 4-5 16,0-8-20-16,4-5-1 15,9-9-35-15,10-11-81 16,12-19-97-16,7-9-260 15,18-10-184-15</inkml:trace>
  <inkml:trace contextRef="#ctx0" brushRef="#br0" timeOffset="42784.85">31647 1028 1844 0,'0'0'666'16,"0"0"-588"-16,0 0-72 0,0 0 9 15,0 0 46-15,-109 120-11 0,80-57 4 16,4 5-17 0,12 2-14-16,7-3-22 0,6-9 13 15,0-11-14 1,2-6-10-16,15-13-29 16,5-12-43-16,8-14-34 15,5-2-23-15,25-51-108 0,-6-4-97 16,-6-9-527-16</inkml:trace>
  <inkml:trace contextRef="#ctx0" brushRef="#br0" timeOffset="43649.67">31914 1136 1433 0,'0'0'846'0,"0"0"-611"15,0 0-172-15,0 0-47 16,0 0 1 0,0 0 56-16,0 0-6 15,-80 127-21-15,56-87-16 0,1-6-15 16,6-6 1-16,3-5-15 15,7-11 0-15,3-3-1 16,4-4-33-16,0-5-26 16,0 0 8-16,4-14 15 0,17-25-44 15,8-9-213 1,2-8-9-16,2 2 65 16,-6 11 237-16,-9 16 3 15,-8 15 265-15,-4 10-3 0,-4 2-131 16,-2 10-105-1,0 21 38-15,0 10 33 0,0 7-45 16,0 1 3-16,0-3-31 0,0-5-11 16,0-3-8-1,0-8-2-15,-5-3-6 16,0-10-34-16,-6-3-49 16,-4-5-57-16,-7-9 9 0,-7 0-100 15,-2-12-33 1,4-16 28-16,8-6 197 0,13 0 39 15,6-1 164-15,6 5 17 16,23 2-52-16,7 0-14 16,9 1-32-16,-1 2-25 15,3-1-21-15,-2 0-24 16,-5 3 2-16,-6 5 16 16,-10 3 24-16,-9 6 35 15,-8 4 0-15,-5 5-31 16,-2 0-59-16,0 10-2 15,0 20 2-15,0 12 14 16,-6 11 33-16,-7 0-3 16,-1 0-6-16,3-9-11 15,0-11-15-15,4-6-1 0,0-12-10 16,3-4 0 0,2-7 0-16,2-2 10 15,0-2-5-15,0 0-5 16,0-18-1-16,6-17-52 0,17-8-124 15,10-10-16 1,3 6 49-16,-7 10 87 0,-7 14 56 16,-9 11 116-16,-5 9 31 15,-6 3-47-15,-2 0-54 16,0 3-33-16,0 18-12 16,-2 5 68-16,-12 6 0 15,3 0-36-15,1 0-12 16,4-3-6-16,4-6-14 15,2 0 0-15,0-4 10 16,0-1-2-16,6-2-8 0,-1 1 1 16,-2-3-2-1,-3 0 0-15,0 4-7 0,0 2-14 16,-14-2-4 0,1-3-31-16,3-4-66 0,10-11-110 15,0-6-252 1,2-14-186-16</inkml:trace>
  <inkml:trace contextRef="#ctx0" brushRef="#br0" timeOffset="43829.41">32485 1145 2032 0,'0'0'625'0,"0"0"-571"16,0 0-44-16,0 0 17 15,98 104 34-15,-89-48-19 0,-9 12-16 16,-4 10-6-16,-32 6-20 15,-11 3-4 1,-11-3-75-16,-31 11-124 0,16-24-153 16,5-20-439-16</inkml:trace>
  <inkml:trace contextRef="#ctx0" brushRef="#br0" timeOffset="44079.87">31154 1921 2328 0,'0'0'465'15,"0"0"-420"1,0 0-23-16,130 0 24 0,-8-3-25 16,43-5-20-1,13-1-1-15,-24-1-1 0,-40 0 0 16,-45 1-1-1,-11 8-16-15,0 1-73 0,7 0-143 16,-10 0-291-16,-19 8-246 0</inkml:trace>
  <inkml:trace contextRef="#ctx0" brushRef="#br0" timeOffset="44429.37">31620 2247 1698 0,'0'0'694'16,"0"0"-671"-16,0 0-3 15,0 0-20-15,-9 113 64 16,-4-55 23-16,-1 8-12 0,-1 5-14 15,-1-4-27 1,3 0-10-16,4-9-3 0,0-4-9 16,2-10-5-1,3-10-7-15,-3-10 0 0,3-8-7 16,2-5-23 0,0-10-19-16,-1-1 2 0,0-5-6 15,3-28-52 1,0-18-155-16,14-58-28 0,13 7-114 15,7-1-701-15</inkml:trace>
  <inkml:trace contextRef="#ctx0" brushRef="#br0" timeOffset="44584.62">31620 2247 403 0,'119'-30'1493'0,"-109"26"-1122"15,3 4-263 1,1 0-73-16,-5 2 13 16,-5 21-2-16,-4 9-4 15,-2 12 36-15,-27 8 10 0,-6 6-40 16,-5-1-23-1,1-6-17-15,8-7-8 0,12-10-65 16,19-8-128-16,2-11-270 16,25-11-196-16</inkml:trace>
  <inkml:trace contextRef="#ctx0" brushRef="#br0" timeOffset="45279.67">32063 2139 1785 0,'0'0'272'16,"0"0"-197"-16,0 0 50 0,-116 139 35 15,97-86-2 1,9 4-39-16,10-1-56 0,0-6-23 16,10-5-18-1,9-8-8-15,2-8-6 0,-1-10-8 16,3-7-29-1,-4-7-24-15,6-5-56 0,4-2-7 16,2-24-101-16,7-13-83 0,-3-7 32 16,2-3-115-1,-8 2 380-15,-8 11 3 16,-7 12 406-16,-10 15 91 16,-4 9-315-16,0 0-106 0,0 11-49 15,-11 19 81 1,-9 6 10-16,-4 5-46 0,1-4-20 15,4-4-10-15,3-6-15 16,3-6-15-16,1-6-12 16,5-7 0-16,5-3-1 15,0-5-17-15,2 0-1 16,0 0-4-16,0-10 4 16,11-17-66-16,14-12-134 15,10-10 21-15,4 2-22 16,-8 6 103-16,-5 13 117 15,-12 12 264-15,-10 12-39 16,-4 4-93-16,0 0-78 0,-4 18-32 16,-19 10 72-1,-6 8-19-15,0 2-24 0,0-4-15 16,7-6-11 0,6-7-12-16,10-5-12 0,6-4-1 15,0-4-19 1,0 0 1-16,19-2 1 0,6-1 8 15,2 2 9-15,0-2 0 16,-5 4 0-16,-4 1-6 16,-7 6 4-16,-6 5-5 0,-5 4 1 15,0 3 0 1,-3-4-17-16,-6-4-28 16,0-8-75-16,3-12-73 15,1 0-122-15,3-17-399 0</inkml:trace>
  <inkml:trace contextRef="#ctx0" brushRef="#br0" timeOffset="45429.74">32815 2312 1662 0,'0'0'987'0,"0"0"-893"16,0 0-82-16,31 120-6 15,-42-54 25-15,-38 10 18 16,-18 7-29-16,-45 24-20 15,19-16-260-15,12-23-559 0</inkml:trace>
  <inkml:trace contextRef="#ctx0" brushRef="#br0" timeOffset="48100.92">13923 1052 998 0,'0'0'497'0,"0"0"-375"16,0 0-55-16,0 0-25 15,0 0 27-15,0 0 23 0,0 0 5 16,2 0-26-16,-2 0-28 16,0 0 29-16,0 0 29 15,0 0-14-15,2 0-28 16,1-1-32-16,-1-8-20 16,0 1-6-16,0 1 18 15,0-2 15-15,-2 6 2 16,0-2 10-16,2 3-1 15,-2 2-8-15,0 0-9 0,0 0-13 16,0 0-13 0,0 0-2-16,0 5 0 0,0 21 0 15,0 16 6 1,0 12 51-16,0 10 2 0,-4 4-26 16,2 0-12-1,0-3-11-15,0-7-2 16,2-5-7-16,-3-4-1 15,3-8-1-15,0-3-15 0,0-6-47 16,0-7-86-16,0-4-10 0,11-19-78 16,1-2-155-1,-3-7-664-15</inkml:trace>
  <inkml:trace contextRef="#ctx0" brushRef="#br0" timeOffset="48409.46">14032 962 1874 0,'0'0'389'16,"0"0"-279"-16,0 0-86 0,0 0-1 16,118 5 11-1,-93 21 1-15,-12 11-3 0,-13 7 14 16,0 9 8 0,-22 5-18-16,-19 0-18 0,-3 0-18 15,-16 10-108 1,13-18-165-16,11-13-520 0</inkml:trace>
  <inkml:trace contextRef="#ctx0" brushRef="#br0" timeOffset="49539.5">14467 902 1060 0,'0'0'350'0,"0"0"-145"0,0 0-2 15,0 0-23 1,0 0 11-16,0 0-33 0,0 0-33 15,0-25-17-15,0 25-18 16,0 0-32-16,0 0-28 16,0 0-21-1,0 0-9-15,0 11-29 0,0 15 29 16,0 15 11-16,0 9 13 16,0 5-2-16,0 6 5 15,0 1-2-15,0-2-5 16,0 0 12-16,0-2-3 15,0-3-13-15,0-8-5 16,0-4-10-16,0-10 11 0,0-3-6 16,0-9-4-1,0-5-2-15,0-6 2 0,2-4-2 16,-2-4 0 0,0-2 1-16,2 0 0 0,-2 0-1 15,0 0 9 1,3 0-1-16,-3 0-7 15,0 0 8-15,0 0-8 0,2 0 0 16,2 0 5-16,5 0-6 16,7 0-7-16,6 0 7 0,10 0 6 15,1 0-5 1,5 0-1-16,-5 0 1 0,-2 0-1 16,-4 0-8-1,-7 0-58-15,-9 0-131 0,-7 0-138 16,-4 0-480-16</inkml:trace>
  <inkml:trace contextRef="#ctx0" brushRef="#br0" timeOffset="49989.34">14524 851 1699 0,'0'0'574'0,"0"0"-372"0,0 0 3 15,0 0-47 1,0 0-56-16,0 0-21 0,0 0-22 15,45-23-32-15,-14 17-15 16,3 3-12-16,3-2-10 16,2 3-36-16,-1 2-72 15,2 0-137-15,-7 2-373 16,-8 6-821-16</inkml:trace>
  <inkml:trace contextRef="#ctx0" brushRef="#br0" timeOffset="54459.88">15203 974 658 0,'0'0'251'0,"0"0"-68"16,0 0-5-16,0 0 43 15,0 0-60-15,0 0-28 16,0 0-25-16,-34-5 4 16,30 5 1-16,-1 0-20 15,2 0-18-15,-1 0-17 16,-2 0-29-16,-3 0-12 15,-5 0-3-15,-1 0 0 16,-3 15 2-16,-5 7 12 0,-3 13 5 16,2 7-2-1,-1 6 14-15,4 4 20 0,9 0-8 16,7 0-20 0,5-6-8-16,0-2 6 15,15-4-11-15,14-4-9 16,7-5-4-16,9-6-11 0,1-2-33 15,4-9-55-15,-1-5-40 16,11-9-72-16,-11 0-197 16,-12-9-515-16</inkml:trace>
  <inkml:trace contextRef="#ctx0" brushRef="#br0" timeOffset="54854.59">15844 1063 1540 0,'0'0'403'0,"0"0"-214"0,0 0-50 15,0 0-2 1,0 0-19-16,0 0-38 16,0 0-22-16,-118 25-18 15,64 6 5-15,-4 9-12 0,-2 6-2 16,2 4-10-1,8-2-15-15,7-4-5 16,14-10-1-16,11-10-32 0,12-8-131 16,6-7-70-16,0-9-110 15,6-14-39-15,1-11-1107 0</inkml:trace>
  <inkml:trace contextRef="#ctx0" brushRef="#br0" timeOffset="55029.3">15352 1083 1672 0,'0'0'555'16,"0"0"-493"-16,0 0-52 16,0 0 81-16,0 0 17 15,144 126 8-15,-90-83-37 16,4-4-51-16,0 1-22 16,-4-6-6-16,-6-6-68 15,4-2-62-15,-15-6-157 16,-10-6-347-16</inkml:trace>
  <inkml:trace contextRef="#ctx0" brushRef="#br0" timeOffset="55579.73">16440 988 1918 0,'0'0'524'16,"0"0"-443"-16,0 0-57 16,0 0 12-16,0 0 40 15,0 0-27 1,0 0-27-16,-95 53-2 0,49-21 2 15,-1 1 3-15,5 2 2 16,4-8-9-16,11-1-12 16,7-7-5-16,11-6 1 0,5 0-1 15,4-3-1 1,0 4-21-16,17 0 21 0,10 5 6 16,7 0 6-1,4 1-3-15,0-1 6 16,-1-2-8-16,-1 0-6 15,-5-5-1-15,-2 2-29 0,4-2-138 16,-8-3-138-16,-7-5-451 16</inkml:trace>
  <inkml:trace contextRef="#ctx0" brushRef="#br0" timeOffset="56549.53">16910 1135 1079 0,'0'0'615'16,"0"0"-428"-16,0 0-46 0,0 0-6 16,0 0-24-1,0 0-11-15,0 0-31 16,-15-8-23-16,15 5-14 15,0 0 13-15,0-3 38 0,4 1 4 16,7 0-45-16,7-1-41 16,1-1-1-16,4 3 0 15,-3 1-8-15,-7 3 7 16,-1 0 1-16,-10 0-1 16,-2 10 1-16,0 8 5 15,-14 8 32-15,-10 6-3 16,-8 2-8-16,1-1-14 15,7-10-11-15,6-5 5 16,4-8 1-16,10-3-7 16,4-5 1-16,0 1-1 15,0-1 0-15,4 5 0 16,17 0 11-16,4 3-10 0,8-4-1 16,4-2-29-1,2-4-40-15,1 0-46 0,-5-2-25 16,3-26-68-1,-7 2-135-15,-8 0-368 0</inkml:trace>
  <inkml:trace contextRef="#ctx0" brushRef="#br0" timeOffset="56779.75">17275 865 1415 0,'0'0'640'15,"0"0"-525"-15,0 0-30 0,0 0 0 16,0 0 7-16,103 136 1 16,-83-85 13-16,-2 6-55 15,-7-3-26-15,-7-4-13 16,-4 0-3-16,0-3-4 16,-2 1-5-16,-11-8-94 15,-5-3-124-15,3-9-335 16,5-11-885-16</inkml:trace>
  <inkml:trace contextRef="#ctx0" brushRef="#br0" timeOffset="57079.37">17681 1359 679 0,'0'0'1756'15,"0"0"-1454"-15,0 0-302 16,0 0-153-16,0 0 12 16,0 0-142-16,0 0-98 0</inkml:trace>
  <inkml:trace contextRef="#ctx0" brushRef="#br0" timeOffset="58169.68">18089 819 633 0,'0'0'996'0,"0"0"-750"0,0 0-158 16,0 0-35-1,0 0 50-15,0 0 25 0,0 0-47 16,-47 15-24-16,20 11-20 15,1 8 12-15,1 7 10 16,5 8 20-16,7 1-13 16,4 4-26-16,9 1-6 15,0-4 9-15,2 0-13 16,16-3-10-16,7-6-10 16,2-8-4-16,2-3-6 15,4-8-33-15,2-7-44 16,5-4-69-16,16-12-65 15,-9 0-148-15,-9 0-294 0</inkml:trace>
  <inkml:trace contextRef="#ctx0" brushRef="#br0" timeOffset="58519.74">18713 888 1702 0,'0'0'513'0,"0"0"-429"15,0 0-48 1,0 0-20-16,0 0 17 0,0 0 59 15,-140 118 6-15,88-65-43 16,6 1-3-16,3-4-16 16,10-4-21-16,6-3-5 15,8-11-10-15,5-6 0 16,7-6-96-16,3-6-64 16,4-14-165-1,0 0-69-15,0-2-328 0</inkml:trace>
  <inkml:trace contextRef="#ctx0" brushRef="#br0" timeOffset="58714.84">18214 948 1699 0,'0'0'336'16,"0"0"-222"-16,0 0-8 15,0 0-26 1,133 84 35-16,-90-45-30 0,-1-1-34 15,1 4-34-15,-5-4-17 16,-3-1-60-16,-4-6-65 16,21-7-108-16,-10-7-136 0,-2-10-240 0</inkml:trace>
  <inkml:trace contextRef="#ctx0" brushRef="#br0" timeOffset="59199.32">19078 890 1595 0,'0'0'702'0,"0"0"-506"0,0 0-18 15,0 0-59 1,0 0-16-16,0 0-28 0,0 0-28 16,-2-8-25-1,2 8-22-15,0 0-1 16,5 0-10-16,11 12 11 15,6 6 0-15,7 5 1 0,5 0 0 16,3 2 0-16,3 0-1 16,-1-3 2-16,-4 0-1 15,-8-3 0-15,-8-2-1 16,-9 0 0-16,-10 2-1 16,0 8-13-16,-25 7 14 0,-12 7 10 15,-8 6-8 1,-2-1-2-16,4-6 0 0,8-6-30 15,10-10-77-15,19-10-137 16,6-6-287-16,0-8-337 0</inkml:trace>
  <inkml:trace contextRef="#ctx0" brushRef="#br0" timeOffset="59509.35">19456 1217 1476 0,'0'0'745'16,"0"0"-745"-16,0 0-25 16,0 0 25-16,0 0 39 15,0 0 12-15,111-108-51 0,-91 82-34 16,-2-1-33 0,-7 3 67-16,-3 5 35 0,-2 4 70 15,-6 5-18 1,0 6-8-16,0 3-37 0,0 1-10 15,0 0-32-15,0 5 0 0,0 20 0 16,0 6 6 0,0 8 2-16,-8 2-7 0,2 2 5 15,2-5-6 1,4-5-21-16,0-7-88 0,12-6-175 16,7-11-345-16</inkml:trace>
  <inkml:trace contextRef="#ctx0" brushRef="#br0" timeOffset="59729.74">19906 851 1950 0,'0'0'510'0,"0"0"-478"15,0 0-21-15,0 0-3 16,96 130 26-16,-83-77 21 15,-9 8 2-15,-4-3-23 0,0-2-15 16,-9-4-8 0,-6-6-11-16,-3-6-11 0,1-6-105 15,3-10-226 1,5-12-480-16</inkml:trace>
  <inkml:trace contextRef="#ctx0" brushRef="#br0" timeOffset="60309.47">20205 819 1886 0,'0'0'562'0,"0"0"-484"15,0 0-63-15,0 0-14 16,0 0 47-16,0 0 16 16,0 0-24-16,135 0-18 15,-101 0-16-15,-3 0-4 16,-4 0-1-16,-7-3 5 15,-5 1-6-15,-1 0 1 16,-7 0-1-16,-5 2 1 16,0 0 0-16,-2 0 9 15,0 0 13-15,0 0-14 0,0 12-8 16,0 12-1 0,0 12 14-16,0 10 7 0,0 10-3 15,0 4 0 1,0 2-4-16,-2-1 7 15,0-2 2-15,2-4 3 0,-2-5-8 16,2-1-3-16,-5-8-8 16,1-4 1-16,-3-6-8 15,-2-4 2-15,0-8 5 16,-3-4-7-16,0-3 0 16,-1-5 0-16,-3-2 0 15,-1-1-6-15,0-2-2 16,-3-1-38-16,0 4-56 15,-11 1-130-15,6 3-311 16,3-6-763-16</inkml:trace>
  <inkml:trace contextRef="#ctx0" brushRef="#br0" timeOffset="61789.5">14034 2057 221 0,'0'0'954'16,"0"0"-665"-16,0 0-94 0,0 0-32 16,0 0-22-1,0 0-14-15,0 0-21 0,14-36-50 16,-1 26-38 0,5 1 7-16,1 0 20 0,4 4 10 15,6-4-2 1,4 3-5-16,10 0-13 0,4 2-17 15,8-3-6-15,6 2-12 16,5-2 20-16,9 2-1 16,2-4-5-16,4 2 3 15,3-2 3-15,0 2-13 16,1 1-7-16,-2 1 1 16,-2 0 1-16,-4 0-2 15,-3 0-1-15,-3-2 0 16,0 0 1-16,-1-1 7 15,1 1-6-15,-2 0-1 16,-2 0 0-16,2 2 2 0,2 0-2 16,0 0-1-16,3-2 1 15,0 0-1-15,0 0 7 16,-1 1-8-16,0-1 4 16,3 0-2-16,3 2 1 15,0 1-1-15,2 1 1 16,2 1-1-16,-4 2-4 15,2 0 4-15,-6-2 0 16,-5 2 0-16,-5 0-7 16,-5 0 6-16,-2 0-6 0,-5 0 7 15,5 0-1 1,0 0-4-16,6 4-16 16,4-1-10-16,3-1 1 15,4 0-7-15,-1-1 20 16,2 1 16-16,-2 0 0 15,1 3 1-15,1-3 8 0,0 3-8 16,0 3-5-16,4 0-9 16,0 3-11-16,1-1 15 15,3-4 9-15,1-1 1 16,2 0 0-16,2-5 7 16,2 0 15-16,1 0-22 15,-1 0 0-15,0 0 0 16,-1 2 1-16,-5-2 6 0,-8 2 11 15,-1-2 12 1,-7 0 16-16,-4 0-15 0,-3 0 11 16,-2 0-21-1,-2 1-21-15,-2-1 3 0,-2 0 0 16,0 0-3-16,-6 0-16 16,-1 0-17-1,-5 0-1-15,-6 0-57 16,-1 0-120-16,-12 3-176 0,-9-2-540 15</inkml:trace>
  <inkml:trace contextRef="#ctx0" brushRef="#br0" timeOffset="62739.48">16143 2305 1431 0,'0'0'516'16,"0"0"-371"-16,0 0-41 16,0 0-37-16,0 0-4 15,0 0-20 1,0 0-41-16,0 55 8 15,0 1 4-15,0 18 69 0,0 10-15 16,0 9 27-16,0-3-29 16,0-2-11-16,0-3-12 15,0-8-8-15,0-6-22 0,0-10-1 16,0-9-11 0,0-13 0-16,0-9 0 0,0-10-1 15,0-8-10 1,0-2-15-16,0-3-28 15,0-3-20-15,0-4-22 16,0 0 61-16,0-4 20 0,0-25 13 16,0-17-113-16,0-14-76 15,-4-59-26-15,0 15-78 16,0 4-109-16</inkml:trace>
  <inkml:trace contextRef="#ctx0" brushRef="#br0" timeOffset="62949.55">16223 2310 975 0,'0'0'731'0,"0"0"-491"16,0 0-141-16,112-104-65 0,-75 92-15 16,0 12 77-1,-9 12-21-15,-8 29-26 0,-11 17 33 16,-9 14 2 0,-4 7-20-16,-28-1-21 0,-3-6-23 15,-5-7-3 1,5-11-16-16,8-12-1 0,6-13-43 15,13-10-98-15,8-19-155 16,17 0-82-16,8-19-243 0</inkml:trace>
  <inkml:trace contextRef="#ctx0" brushRef="#br0" timeOffset="63179.65">16723 2176 1252 0,'0'0'648'0,"0"0"-565"16,0 0-68-16,-94 104 37 16,57-33 102-16,5 13 11 15,8 4-40-15,10-1-37 16,12-5-23-16,2-7-26 16,8-11-20-16,19-12-19 15,6-9-10-15,8-13-23 16,5-11-40-16,6-10-61 15,29-9-139-15,-15-21-199 0,-8-7-72 0</inkml:trace>
  <inkml:trace contextRef="#ctx0" brushRef="#br0" timeOffset="63479.77">17414 2292 367 0,'0'0'1460'0,"0"0"-1109"16,0 0-270 0,0 0-60-16,-103 129 67 0,54-62 27 15,-2 8-22 1,-1-4 16-16,8-4-60 0,3-7-26 15,8-11-13-15,9-10-1 16,6-11-9-16,7-10-20 16,4-6-99-16,2-10-91 15,-3-4-161-15,-1-20-29 16,0-8-1082-16</inkml:trace>
  <inkml:trace contextRef="#ctx0" brushRef="#br0" timeOffset="63659.81">16955 2518 1820 0,'0'0'374'0,"0"0"-276"16,0 0-43-16,0 0 32 15,0 0 5-15,113 101-8 0,-74-65-29 16,0 1-39 0,5 0-10-16,2-2-6 0,0-3-57 15,24-5-79 1,-15-8-147-16,-6-12-302 0</inkml:trace>
  <inkml:trace contextRef="#ctx0" brushRef="#br0" timeOffset="64159.68">17730 2282 1847 0,'0'0'627'0,"0"0"-433"0,0 0-103 15,0 0-41 1,0 0-18-16,0 0-18 0,0 0-13 16,50 32-1-1,-17-2 0-15,7 3 2 0,3 4-1 16,1-1 5-1,0-2-5-15,-3-2 0 0,-6-2 1 16,-6-2-1-16,-14 0 0 16,-7 4-1-16,-8 7 8 15,-10 7 15-15,-23 6 0 16,-7 4-13-16,-5-2-8 16,1-1-1-16,4-12-1 15,9-4-39-15,15-10-124 16,7-9-167-16,9-9-418 0</inkml:trace>
  <inkml:trace contextRef="#ctx0" brushRef="#br0" timeOffset="64349.67">18359 2796 1431 0,'0'0'344'0,"0"0"-296"16,0 0-48-16,0 0-99 15,85-119 33-15,-68 78-116 0,-1 2-310 0</inkml:trace>
  <inkml:trace contextRef="#ctx0" brushRef="#br0" timeOffset="64514.67">18542 2444 1041 0,'0'0'801'0,"0"0"-446"0,0 0-180 15,0 0-129-15,0 0-45 16,0 0 33-16,0 0 29 16,6 130-14-16,-6-72-24 0,0 2-13 15,-2-2-12 1,-2-3-6-16,4-9-38 0,0-8-126 16,8-13-153-1,13-16-239-15</inkml:trace>
  <inkml:trace contextRef="#ctx0" brushRef="#br0" timeOffset="64749.45">18891 2157 1899 0,'0'0'236'16,"0"0"-181"-16,0 0 16 15,143 121 62-15,-103-59-14 16,-7 10-15-16,-10 12-49 16,-17 5-19-16,-6 18-14 0,-33 18 0 15,-13-12-22 1,-24 5-115-16,17-39-395 0,12-35-1066 0</inkml:trace>
  <inkml:trace contextRef="#ctx0" brushRef="#br0" timeOffset="66269.85">3849 5133 1624 0,'0'0'651'0,"0"0"-503"16,0 0-73-16,0 0-10 0,0 0 41 15,0 0 13-15,0 0-41 0,63 0-34 16,-23 0-20 0,11 0-9-16,5 0-6 15,4 0 0-15,0 0-9 16,-1 0-5-16,-5 0-28 0,-2 0-69 16,0 5-99-1,-15 0-136-15,-10 2-373 0</inkml:trace>
  <inkml:trace contextRef="#ctx0" brushRef="#br0" timeOffset="66449.55">3905 5374 2074 0,'0'0'613'15,"0"0"-513"-15,0 0-87 16,0 0-7-16,125 0-5 15,-63-6-1-15,12 1-5 16,29-12-147-16,-19 5-349 16,-12-2-332-16</inkml:trace>
  <inkml:trace contextRef="#ctx0" brushRef="#br0" timeOffset="71089.5">5606 4084 677 0,'0'0'967'0,"0"0"-741"15,0 0-143-15,0 0-36 16,0 0 40-16,0 0 24 15,0 0-17-15,0 0-36 16,0 0-30-16,0 0-17 0,0 8-2 16,0 18-8-16,0 36 49 15,0 33 72-15,0 37-17 16,-12-3-26-16,2-23-32 16,-1-31-17-16,3-26-15 15,0 6-3-15,3-4-11 16,3 4 3-16,0-13-4 15,2-12-16-15,0-6-98 16,2-8-53-16,11-16-78 16,1 0-149-16,-5-24-521 0</inkml:trace>
  <inkml:trace contextRef="#ctx0" brushRef="#br0" timeOffset="71319.56">5706 3974 1698 0,'0'0'507'0,"0"0"-419"15,0 0 37 1,114 68-38-16,-85-18-15 0,-14 15 14 16,-15 9-2-16,-2 8-32 15,-29 5-25-15,-11 1-18 16,-5-4-9-1,3-8-8-15,3-2-136 0,14-21-108 16,12-19-394-16</inkml:trace>
  <inkml:trace contextRef="#ctx0" brushRef="#br0" timeOffset="71599.23">6379 3934 1564 0,'0'0'196'0,"0"0"-159"16,-102 118 80-1,57-39 98-15,5 7-6 0,11 4-33 16,16-4-30-1,13-4-55-15,0-7-46 0,20-9-20 16,13-8-11-16,12-12-14 16,11-8-47-16,28-14-108 15,-12-11-145-15,-6-12-549 0</inkml:trace>
  <inkml:trace contextRef="#ctx0" brushRef="#br0" timeOffset="72269.36">8528 3895 1711 0,'0'0'589'0,"0"0"-446"0,0 0-78 15,0 0 8 1,0 0 18-16,0 0-35 0,0 0-29 15,-37 79-25 1,1-15 29-16,-7 12 2 0,-8 5-14 16,0-1 1-16,-1-8-4 0,3-10-8 15,5-5-8 1,6-12-1-16,7-6-36 0,6-14-124 16,7-7-91-1,1-18-273-15,7-3-125 16,2-20-551-16</inkml:trace>
  <inkml:trace contextRef="#ctx0" brushRef="#br0" timeOffset="72469.59">8015 4091 1955 0,'0'0'390'0,"0"0"-298"16,0 0-53-16,0 0 37 15,0 0 29-15,150 98 7 16,-110-52-36-16,1 3-41 15,-2 6-24-15,3-3 1 0,1-4-12 16,4-7-32 0,19-5-51-16,-12-13-152 0,-9-10-465 0</inkml:trace>
  <inkml:trace contextRef="#ctx0" brushRef="#br0" timeOffset="72864.62">9315 3902 1807 0,'0'0'498'16,"0"0"-498"-16,0 0-180 16,0 0 131-16,0 0 49 15,-149 123 82-15,97-70-3 16,6 1-42-16,3-4-9 16,10-3 6-16,10-6 47 15,10-10-15-15,13-1-19 16,0-4 2-16,16 3 23 15,15-3-1-15,7-1-23 16,4-1-11-16,1-2-16 16,-5-1-10-16,-1-1 4 15,-1-2-15-15,-1 4-59 0,-10-2-168 16,-9-8-518-16</inkml:trace>
  <inkml:trace contextRef="#ctx0" brushRef="#br0" timeOffset="73559.6">7556 4014 993 0,'0'0'577'0,"0"0"-363"15,0 0-25-15,0 0-29 0,0 0-35 16,0 0-42 0,0 0-35-16,19 45-5 15,-38-13 31-15,-7 8-25 16,-8 6 6-16,-3 2-1 0,-2-6-27 15,6-2-13-15,6-8 1 16,7-8-6-16,12-1 2 16,8-6-11-16,0 1 21 15,6 4-12-15,21 2 9 16,2 2 3 0,7 1-6-16,-1-4 1 0,1 1-1 15,-1-1-14 1,-4 0-1-16,-4 0-4 0,-4 0-68 15,-6 4-129-15,-5-5-345 16,-8-8-473-16</inkml:trace>
  <inkml:trace contextRef="#ctx0" brushRef="#br0" timeOffset="73939.5">6819 4389 1938 0,'0'0'382'16,"0"0"-243"-16,0 0-59 15,0 0 14-15,0 0 3 16,0 0-12-16,0 0-51 15,8-105-34-15,8 71 0 0,0 2 0 16,-3-1 11 0,-2 1-10-16,-2 1 14 15,-3 5 27-15,-1 8 0 16,-3 8 0-16,-2 6-26 0,3 4-16 16,-3 0 0-16,0 0-20 15,2 20-28-15,0 20-4 16,1 35 33-16,-3 33 17 15,0 26-26-15,0 5-142 0,-5-35-116 16,-2-38-324 0</inkml:trace>
  <inkml:trace contextRef="#ctx0" brushRef="#br0" timeOffset="74769.36">9953 4137 1573 0,'0'0'635'0,"0"0"-429"16,0 0-77-16,0 0 29 15,0 0-66-15,0 0-21 16,0 0-10-16,-27-37-24 0,27 18-37 15,0-7-9 1,18-4-45-16,6 1 5 0,3 7 16 16,-3 10 21-1,1 12-1-15,-8 0-8 0,-7 28 3 16,-10 19 18 0,0 11 8-16,-31 10 12 0,-19 2-2 15,-5-2-10 1,-1-12-8-16,9-13 5 15,16-16-5-15,11-13 0 0,13-7 0 16,7-7 9-16,0 0-9 16,5 0 0-16,17 0 1 15,9 0 0-15,7 0 1 16,5 0-2-16,3 0-10 16,2 0-96-16,12 0-116 15,-10-2-154-15,-7-5-363 16</inkml:trace>
  <inkml:trace contextRef="#ctx0" brushRef="#br0" timeOffset="75009.61">10528 3657 2020 0,'0'0'481'16,"0"0"-445"-16,0 0-34 16,94 110 10-16,-63-39 40 0,-4 25 7 15,-17 27-16 1,-10 19-26-16,-19 4-17 0,-22-28-36 16,-17-11-74-1,16-43-200-15,2-20-492 0</inkml:trace>
  <inkml:trace contextRef="#ctx0" brushRef="#br0" timeOffset="76409.53">5383 5406 1162 0,'0'0'554'0,"0"0"-436"15,0 0-22-15,0 0-1 16,0 0 134-16,0 0-60 15,0 0-8-15,-9-40-20 0,9 37-69 16,0 3-42 0,0-3 1-16,0 1-11 15,0 0-10-15,4-3-10 16,10-2 0-16,8-1-6 16,7-3-9-16,6 3 3 15,13-2 3-15,3 3 7 16,7-4-7-16,7 1 0 15,1 2 0-15,3-2 2 0,5 1-2 16,-1 2 0-16,2 0-2 16,0 2 4-16,-2 1 6 15,1 3-7-15,1 1 8 16,2-3-1-16,0 3-8 16,2 0-10-16,-4 0-8 15,-1 0 2-15,-3 0 7 16,1 0 6-16,-3 0 12 0,0 0 0 15,3 0 0-15,-1 0 0 16,2 0-1 0,-1 0-26-16,-1 0-3 0,-2 0-16 15,-3 0 13-15,2-4 20 16,-1-4 3-16,-1 1 9 16,3-3 0-16,3-1-8 15,-1 3-2 1,0-2-7-16,1 2-5 15,1-1-16-15,-1 4 14 0,-1-1 4 16,-2-2-5-16,-2 2 11 16,0-2 6-16,2 0 8 15,-2 3 1-15,2-2 0 0,-3 2 6 16,4 0-6 0,-1 1 5-16,0 2-5 0,1 0-9 15,-2 1-1 1,-1-2-3-16,0 1 13 0,-1 0 8 15,4 0 29-15,3-1 13 16,4-2-25-16,2-1-15 16,4-3-9-16,2 4 0 0,0-2-1 15,-3-2 1 1,-4 4 0-16,-5-2 18 16,-1 2 21-16,-5 4 0 15,-3-1-14-15,1 2-11 16,0 0-14-16,-1 0 7 15,-2 0-8-15,2 0 0 0,-2-2 0 16,0 2 0 0,-1-3 0-16,-1 2 0 15,-2-1 0-15,-5-2 0 0,-4-1-1 16,-7 2 1-16,-9 1-7 16,-4 2-29-16,-6 0-148 15,-7 0-160-15,-7-2-478 16</inkml:trace>
  <inkml:trace contextRef="#ctx0" brushRef="#br0" timeOffset="83346.98">6547 5750 64 0,'0'0'528'0,"0"0"-528"0,0 0-221 16,0 0 221-16,0 0 52 0,0 0 51 16,-27-3-103-1,27 3-46-15</inkml:trace>
  <inkml:trace contextRef="#ctx0" brushRef="#br0" timeOffset="83794.68">6547 5750 811 0,'-41'-28'411'0,"43"25"-133"16,4-5-102-16,-2 0-5 16,0-4-10-16,0-1 11 0,1 6-8 15,-3-1-51 1,-2 6-43-16,2 0-26 15,-2 2 5-15,0 0 4 16,0 0-7-16,0 0-13 0,0 0-11 16,0 0-7-1,0 0-14-15,0 0-1 0,0 0 2 16,0 0-2 0,0 0 0-16,0 0-2 0,0 0-8 15,0 0-9 1,0 0-7-16,0 0 2 0,0 0 1 15,0 0-12-15,0 0 2 0,0 0 10 16,0 0-3 0,0 0-5-16,0 0-39 15,0 0-35-15,0 0-83 16,0 0-13-16,0 0 52 0,0 0 49 16,0 0 73-1,0 0 27-15,0 0 49 0,0 0-11 16,0 0-38-1,0 0-9-15,-4 0-582 0</inkml:trace>
  <inkml:trace contextRef="#ctx0" brushRef="#br0" timeOffset="84359.4">5936 5699 1320 0,'0'0'393'0,"0"0"-218"0,0 0-40 15,0 0-15 1,0 0 15-16,0 0 5 0,0 0-51 15,0-17-47-15,0 17-29 16,0 7-13-16,2 23 1 16,3 16 29-16,-1 34 49 15,-2 34-12-15,-2 28-10 16,0-7-11-16,0-26-4 16,0-38-14-1,0-20-1-15,0 2-15 0,0 2-10 16,0 1 4-1,0-12-6-15,0-11 0 0,0-10-14 16,0-7-31-16,7-6-34 16,-1-8-59-16,4-2 4 15,0-38-15-15,1-10-129 0,-3-10-815 16</inkml:trace>
  <inkml:trace contextRef="#ctx0" brushRef="#br0" timeOffset="84599.65">6125 5542 1685 0,'0'0'325'0,"0"0"-191"0,0 0-56 16,0 0-4-1,127 100 19-15,-106-42 14 0,-11 9-7 16,-10 1-29-1,0 2-13-15,-22 3-20 16,-14-3-12-16,-3-5-15 0,1-2-11 16,1-1-110-16,16-18-127 15,9-19-369-15</inkml:trace>
  <inkml:trace contextRef="#ctx0" brushRef="#br0" timeOffset="84909.62">6669 5550 1527 0,'0'0'528'15,"0"0"-336"-15,0 0-83 0,0 0-41 16,-143 153 11-16,114-72 50 0,14 10-2 16,8 1-39-1,7-4-31-15,7-7-30 16,19-14-14-16,9-9 0 16,7-12-13-16,7-12-20 15,6-10-65-15,25-17-122 16,-15-5-323-16,-9-2-577 0</inkml:trace>
  <inkml:trace contextRef="#ctx0" brushRef="#br0" timeOffset="85479.4">8821 5534 1813 0,'0'0'503'0,"0"0"-488"16,0 0-15-16,0 0 0 16,0 0 52-16,-128 132 53 0,79-67 10 15,-2 5-8-15,-3 6-41 16,3 0-26-16,9-5-16 15,6-8-12-15,9-8-11 0,10-6-1 16,5-11-43 0,10-6-126-16,2-15-126 0,0-8-234 15,0-9-352-15</inkml:trace>
  <inkml:trace contextRef="#ctx0" brushRef="#br0" timeOffset="85689.57">8312 5712 2152 0,'0'0'550'0,"0"0"-484"16,0 0-66-1,0 0 0-15,0 0 39 0,129 69 30 16,-77-29-5-16,6 8-22 16,4 4-29-1,3 1-13-15,-3-3 0 16,-4-4-31-16,-4-8-48 15,-1 2-78-15,-15-10-83 16,-12-12-360-16</inkml:trace>
  <inkml:trace contextRef="#ctx0" brushRef="#br0" timeOffset="86189.75">8198 5634 1835 0,'0'0'348'0,"0"0"-261"15,0 0-54-15,0 0 8 16,0 0 27-16,0 0-14 15,-135 75-17-15,83-27-16 16,1 4-9-16,6 0 13 0,10-6 34 16,12-4 0-1,12-6-7-15,11-1-3 0,0-2-9 16,20 4-1 0,16-3-13-16,9-1-10 0,3 1-4 15,6-8-5 1,-5 3 0-16,-7-3-7 0,-6 0-37 15,-12 12-84-15,-10-6-105 16,-7-8-428-16</inkml:trace>
  <inkml:trace contextRef="#ctx0" brushRef="#br0" timeOffset="86599.6">7249 6184 2181 0,'0'0'424'0,"0"0"-424"0,25-109-71 15,-8 54-53 1,-1-6 81-16,-1 2 43 0,-3 6 27 16,-1 7 10-1,-3 15-19-15,-1 14 80 16,-2 13 55-16,-1 4-123 15,1 32-30-15,1 34 0 16,1 36 11-16,0 4 1 0,2-7-12 0,1-13-20 16,9-2-145-1,-4-12-129-15,1-9-432 0</inkml:trace>
  <inkml:trace contextRef="#ctx0" brushRef="#br0" timeOffset="87409.54">9554 5548 1332 0,'0'0'330'0,"0"0"-177"16,0 0-65-16,0 0-15 0,0 0 21 15,0 0-12 1,0 0-8-16,-43 84 86 0,12-34-68 16,-7 6-27-1,0-3-14-15,1-5-7 0,6-8 7 16,6-10-6-1,7-7-17-15,9-9-14 16,9-2-6-16,0 0-2 0,0 1 12 0,19 8-4 16,8 3 2-1,7 0-2-15,6-1 2 0,0-1-1 16,-2 1-3 0,1-5-12-16,-6 0-16 0,0-3-41 15,9 0-123 1,-8-5-117-16,-5-8-562 0</inkml:trace>
  <inkml:trace contextRef="#ctx0" brushRef="#br0" timeOffset="87750.88">10100 5692 1721 0,'0'0'662'0,"0"0"-662"0,0 0-41 16,0 0 41-1,-112 129 40-15,63-79 56 16,-2-1-19-16,6-8-2 16,8-5-45-16,12-8-6 15,12-12-5-15,9-7-12 16,4-6-7-16,4 1 0 0,23 1 0 15,13-1 3-15,9-3 4 0,6-1-6 16,3 0 1 0,0 0-2-16,-2 0-2 0,-7-1-44 15,-7-3-33 1,-6 2-59-16,-9-3-139 16,-9 3-297-16,-12-1-403 0</inkml:trace>
  <inkml:trace contextRef="#ctx0" brushRef="#br0" timeOffset="87959.02">10156 5813 1687 0,'0'0'665'0,"0"0"-607"16,0 0-30-16,-41 136 37 15,24-65-8-15,-1 6 14 0,5 4-2 16,3-1-44-1,8-8-25-15,2-11-76 0,0-13-25 16,25-16-85 0,-1-13-188-16,1-14-435 0</inkml:trace>
  <inkml:trace contextRef="#ctx0" brushRef="#br0" timeOffset="88179.83">10452 5682 1517 0,'0'0'1071'15,"0"0"-980"-15,0 0-91 0,156 93-1 16,-111-33 1 0,-14 12 37-16,-20 25 14 0,-11-4 3 15,-7 6-30 1,-24 1-24-16,-9-14-14 0,-24 29-122 15,8-25-118-15,4-22-408 0</inkml:trace>
  <inkml:trace contextRef="#ctx0" brushRef="#br0" timeOffset="92299.37">3883 9096 1182 0,'0'0'731'0,"0"0"-545"15,0 0-77-15,0 0 11 16,0 0-25-16,0 0 10 15,0 0 29-15,0 0-55 16,2 0-40-16,9 0-11 16,9 0-2-16,7 0 8 0,6 0-10 15,7 0-11 1,3 0-7-16,1 1-4 0,6 10-1 16,-2-1-1-1,6 0 0-15,2 2-24 0,-3 2-63 16,3 6-105-1,-12-5-182-15,-15-1-351 0</inkml:trace>
  <inkml:trace contextRef="#ctx0" brushRef="#br0" timeOffset="92479.65">4072 9432 1774 0,'0'0'674'15,"0"0"-604"-15,0 0-69 0,0 0 10 16,149 8-4 0,-84-8 1-16,4 0-8 0,25 0-56 15,-18-8-297-15,-12-1-506 16</inkml:trace>
  <inkml:trace contextRef="#ctx0" brushRef="#br0" timeOffset="94204.51">11645 4871 1096 0,'0'0'1085'0,"0"0"-795"15,0 0-103-15,0 0-73 16,0 0-28-16,0 0-22 0,0 0 7 16,44-52-20-1,-11 43-32-15,5 6-19 16,7 3 0-16,-1 0-26 0,-1 0-39 15,-9 16-77-15,-19 17-102 16,-10 0-256-16,-5-6-297 16</inkml:trace>
  <inkml:trace contextRef="#ctx0" brushRef="#br0" timeOffset="94319.4">11703 5145 1420 0,'0'0'750'0,"0"0"-615"0,0 0-107 15,119 10-28-15,-36-10-152 16,-11 0-80-16,-7-2-557 0</inkml:trace>
  <inkml:trace contextRef="#ctx0" brushRef="#br0" timeOffset="95079.47">13851 3866 763 0,'0'0'1162'16,"0"0"-982"-16,0 0-120 0,0 0-17 15,0 0-19 1,0 0 99-16,0 0-12 15,-53-41-62-15,44 86-27 0,-2 38 8 16,5 30 31-16,6 30 22 16,0-10-29-16,0-32-15 15,0-30-21-15,4-25-5 16,0 2-2-16,0 3-2 16,-1-2 1-1,-3-11 5-15,0-6-5 16,0-5 3-16,-9-8-13 15,-7-2-12-15,-1-5-40 16,-2-9-106-16,0-3-6 0,3-7-222 16,5-9-585-16</inkml:trace>
  <inkml:trace contextRef="#ctx0" brushRef="#br0" timeOffset="95409.59">13446 5007 1307 0,'0'0'1042'0,"0"0"-800"0,0 0-187 16,0 0-45-1,0 0-1-15,0 0-9 16,118-89-6-16,-82 52-46 15,-5-2-83 1,-7 4-33-16,-8 3 69 0,-7 11 99 0,-7 7 58 16,-2 10 60-16,0 4-33 15,0 4-48 1,-14 20-28-16,1 10 28 0,2 9 29 16,4 2-46-16,7 1-20 15,0-2-90-15,12-12-155 16,5-15-408-16</inkml:trace>
  <inkml:trace contextRef="#ctx0" brushRef="#br0" timeOffset="96019.42">14119 3653 1285 0,'0'0'350'0,"0"0"-124"0,0 0 4 16,0 0-25-16,0 0-67 16,0 0-52-16,0 0-22 15,-23-52-21-15,23 50 4 16,0 0-18-16,10 0-5 16,5 2 0-16,5 0-1 15,1 2-16-15,-2 18 5 16,-5 8-3-16,-10 11-2 15,-4 8 29-15,-11 10 3 16,-23 3 12-16,-5 1-11 16,1-8-17-16,7-13-17 0,12-14-5 15,11-9-1 1,8-7-17-16,0-5-34 0,27 3 2 16,13-3 4-16,31-5-78 15,-4-5-162-15,-10-11-465 0</inkml:trace>
  <inkml:trace contextRef="#ctx0" brushRef="#br0" timeOffset="96649.56">14366 4309 1385 0,'0'0'538'0,"0"0"-287"0,0 0-62 15,0 0-61 1,0 0-25-16,0 0 4 0,0 0-67 16,103-48-40-16,-76 25-52 15,-3-4-24-15,-8 1 0 16,-7 0-3-16,-5 4-74 0,-4 6 44 16,0 5 109-1,0 11 40-15,0 0-28 16,-9 22-12-16,-4 21 62 15,-1 11 42-15,1 16-21 0,0 8-25 16,0 6 15-16,-3-2-31 16,0-3-13-1,-2-9-12-15,1-12-7 16,-6-8 2-16,1-12-4 16,-5-9 5-16,2-10-13 0,4-6-4 15,2-9-14-15,13-4 18 16,6-12 9-16,9-24-9 15,26-14-96-15,17-13 50 0,12-8 24 16,12-8-2 0,4 1-13-16,5-2-49 0,-2 3 44 15,-12 4 17 1,-13 2 25-16,-16 7 27 0,-15 10 22 16,-13 9 19-1,-14 15 69-15,0 16 18 16,-14 14-77-16,-18 10-78 15,-5 26-8-15,1 17 8 0,7 6 12 16,9 6 5-16,13-1 15 16,7-3-17-16,0-6-8 15,9-8-7-15,14-7-13 16,-1-11-20-16,5-6-55 16,-2-9-49-16,3-14-26 15,-4-7-155-15,-5-14-263 0</inkml:trace>
  <inkml:trace contextRef="#ctx0" brushRef="#br0" timeOffset="96864.63">15068 4245 1674 0,'0'0'570'15,"0"0"-468"1,0 0-57-16,0 0-22 0,0 0 52 16,81 102 26-16,-81-56 27 15,0 4-43-15,-13 0-28 16,-5-5-32-16,5-11-10 15,3-8-9-15,6-11-5 16,4-4-1-16,0-7-49 0,8-4-20 16,17-3-32-16,6-24-17 15,12-47-188-15,-7 6-276 16,-7 0-484-16</inkml:trace>
  <inkml:trace contextRef="#ctx0" brushRef="#br0" timeOffset="97014.68">15307 4249 1096 0,'0'0'836'16,"0"0"-347"-16,0 0-332 0,0 0-99 15,0 0-14-15,0 0 69 0,0 0-55 16,14 134-32 0,-6-96-19-16,1-6-7 15,5-5-38 1,-1-8-40-16,1-7-59 0,-1-12-102 0,-5-2-248 16,0-18-88-16</inkml:trace>
  <inkml:trace contextRef="#ctx0" brushRef="#br0" timeOffset="97194.56">15715 4110 1850 0,'0'0'660'0,"0"0"-569"15,0 0-64 1,25 105 24-16,-25-53 43 16,0 4 3-16,-16-2-36 15,-4 1-39-15,0-4-22 16,6-2-16-16,8-9-78 15,12-6-117-15,23-10-149 0,12-14-316 0</inkml:trace>
  <inkml:trace contextRef="#ctx0" brushRef="#br0" timeOffset="97409.88">16453 4313 2112 0,'0'0'599'16,"0"0"-477"-16,0 0-122 15,0 0-88-15,-121-22 67 0,66 40 21 16,-1 15 51-16,14 4-27 16,11 1-11-16,14 1-13 15,13-10 0 1,4-7-7-16,0-5-10 0,21-9-12 16,1-6-31-16,7-2-50 0,13-35-113 15,-6-6-367 1,-7-8-232-16</inkml:trace>
  <inkml:trace contextRef="#ctx0" brushRef="#br0" timeOffset="97629.55">16542 3708 2395 0,'0'0'518'0,"0"0"-464"0,0 0-54 16,0 0-15-1,0 0-10-15,0 0 25 16,-31 155 50-16,13-72-8 0,3 12-21 15,3 1-8 1,5-18-11-16,3 8-2 0,2-10 0 16,2-7-19-16,0-9-34 15,0-11-63-15,0-12-102 16,0-13-44-16,9-24-94 16,0 0-129-16,2-16 210 0</inkml:trace>
  <inkml:trace contextRef="#ctx0" brushRef="#br0" timeOffset="97989.9">16575 4307 1493 0,'0'0'643'0,"0"0"-338"0,0 0-79 16,63-125-135 0,-52 107-25-16,-2 11 8 0,0 7-41 15,-3 0-33 1,4 20-28-16,1 14 28 16,-5 10 3-16,-4 8 34 15,-2 2-4-15,0 1 6 16,-6-5-15-16,-7-7-8 15,1-6-5-15,4-9-11 16,1-9 0-16,5-6-22 0,2-9-27 16,0-4-32-1,15-6-18-15,16-26-32 0,7-15-329 16,5-4-402 0,-8 0 176-16,-6 11 686 0,-16 16 1031 15,-5 14-386 1,-8 10-454-16,0 0-102 0,0 8-35 15,0 10 103-15,0 7-60 0,2 2-51 16,17 4-25 0,20 0-21-16,11-3-1 15,38 1-77-15,-10-11-180 16,-13-8-428-16</inkml:trace>
  <inkml:trace contextRef="#ctx0" brushRef="#br0" timeOffset="99019.6">13103 5289 656 0,'0'0'912'0,"0"0"-734"15,0 0-130 1,0 0 11-16,0 0 46 0,0 0 73 16,0 0-10-1,29-5-43-15,-8 0-67 16,11 4-20-16,8-3-8 15,9 4-6-15,15 0-9 16,10 0 13-16,14 0-10 0,22 0-2 16,27 0-4-1,35 0 2-15,15 5 30 16,6 4-14-16,-1-4-21 16,-9 0-8-16,9-1-1 0,4-4-6 15,5 0-2 1,1 0 8-16,5 0 1 0,-3-2-1 15,-3-2-6-15,-12-1 5 0,-13 3 1 16,-14 2 10 0,-12 0-1-16,-30 0 0 0,-26 0-8 15,-30 0 1 1,-10 0-2-16,-5 0-9 16,-6 0-12-16,-12 0-32 15,-31-1-49-15,-19-3-191 0,-16-2-561 0</inkml:trace>
  <inkml:trace contextRef="#ctx0" brushRef="#br0" timeOffset="99669.59">13560 5733 1415 0,'0'0'358'15,"0"0"-254"-15,0 0-78 16,0 0-16-16,0 0 18 0,0 0 50 16,0 0 70-1,-23 37-43-15,9 16 3 0,1 29-7 16,7 29-41-1,4-3-11-15,2-12-11 0,0-14 7 16,0-24-5-16,0 3-26 16,0-3 5-16,0-12 17 15,0-12-14 1,0-8-8-16,-5-4-2 16,-13-4-2-16,-4-4-10 0,-5 0 0 15,-2-5-95-15,-13-9-108 16,8 0-344-16,5-12-1281 0</inkml:trace>
  <inkml:trace contextRef="#ctx0" brushRef="#br0" timeOffset="99939.46">13130 6988 1899 0,'0'0'362'0,"0"0"-282"16,0 0-80-16,0 0 0 16,0 0 22-16,0 0-13 15,106-118-9-15,-72 73-80 16,-8 6-60-16,-3 5 68 16,-10 11 72-16,-7 11 31 0,-6 10 59 15,0 2-52 1,0 14-30-16,-8 18 11 15,-5 10-3-15,-1 4-16 16,10 5-19-16,1-13-161 0,3-14-357 16</inkml:trace>
  <inkml:trace contextRef="#ctx0" brushRef="#br0" timeOffset="100469.28">13916 5554 1523 0,'0'0'339'0,"0"0"-196"0,0 0-30 16,0 0-61-1,0 0-40-15,0 0 51 16,-138 87 47-16,103-48-21 16,8 0-32-16,8-9-27 0,13-4 7 15,6-5 4 1,0-6-1-16,20-1-15 0,14-2-3 15,8-4-22 1,5-4-22-16,4-4-40 0,-2 0-49 16,3-12-127-16,-15-8-150 0,-8-1-571 15</inkml:trace>
  <inkml:trace contextRef="#ctx0" brushRef="#br0" timeOffset="100619.56">14017 5581 1935 0,'0'0'532'0,"0"0"-456"16,0 0-75-16,0 0 18 16,-54 157 5-16,34-92-4 15,0 6-20-15,-9 29-29 16,7-21-171-16,3-12-398 0</inkml:trace>
  <inkml:trace contextRef="#ctx0" brushRef="#br0" timeOffset="101770.86">14119 6288 1156 0,'0'0'721'0,"0"0"-433"0,0 0-155 15,0 0-18-15,0 0 19 0,0 0-31 16,0 0-51-16,139-92-36 0,-100 55-10 16,-3 0-6-1,-7-3-6 1,-7 1 6-16,-9 5-14 0,-3 3 1 16,-10 4 12-1,0 10 1-15,0 4 28 0,0 8-9 16,0 5-19-1,0 0-6-15,-8 9-30 0,2 25 31 16,-7 32 5-16,3 8 35 16,0 18-11-16,3 1-9 15,3-12-4-15,0 3-10 16,-2-13 10-16,4-13 3 16,-4-12-2-16,-1-11-11 15,-7-7 7-15,-1-6 1 16,-10-6-9-16,-6-3-3 15,-2-8-3-15,0-5-21 16,6 0 6-16,6-23 15 16,17-12-7-16,4-5 5 15,12-8 8-15,23-3-7 16,12 0-28-16,6-2-41 0,7-3-59 16,28-23-160-1,-17 10-217-15,-7 5-254 0</inkml:trace>
  <inkml:trace contextRef="#ctx0" brushRef="#br0" timeOffset="101971.12">14775 5842 1401 0,'0'0'542'0,"0"0"-323"15,0 0-51-15,0 0-85 0,0 0-43 16,0 0-10 0,0 0 30-16,-116 148 11 0,84-68 4 15,14 2-31 1,9-5-20-16,9-8-19 0,0-13-5 15,21-11-26-15,6-14-23 0,1-11-30 16,4-9-32 0,10-11-104-16,-9-20-118 15,-6-10-603-15</inkml:trace>
  <inkml:trace contextRef="#ctx0" brushRef="#br0" timeOffset="102317.32">14948 6062 1721 0,'0'0'311'0,"0"0"-169"16,0 0-30-16,14 144 20 16,-14-89-27-16,-7-4 37 15,-13 0-26 1,-1-7-59-16,4-9-32 16,8-8-14-16,4-13-11 0,5-11-12 15,0-3-33-15,19 0-8 16,12-24 8-16,8-13-122 15,20-46-389-15,-10 2-67 16,-11 14-600-16,-16 15 1223 16,-22 46 951-16,0 6-127 0,0 0-478 15,0 9-200 1,-9 17-37-16,0 6 40 0,2 7-12 16,7 1-46-1,0-1-45-15,3-7-29 0,21-4-17 16,8-6-1-1,3-11-23-15,3-7-43 0,2-6-95 16,-8-15-61-16,-13-12-320 0</inkml:trace>
  <inkml:trace contextRef="#ctx0" brushRef="#br0" timeOffset="102499.43">15501 5863 2165 0,'0'0'550'0,"0"0"-498"15,0 0-43-15,78 116-9 16,-60-56 9-16,-7 9 10 0,-9-1 14 16,-2 2-16-16,0-6-16 15,0-6-1-15,0-8-114 16,2-14-102-16,19-11-252 16,5-19-188-16</inkml:trace>
  <inkml:trace contextRef="#ctx0" brushRef="#br0" timeOffset="102709.35">16351 5979 1832 0,'0'0'877'0,"0"0"-663"0,0 0-214 16,0 0-73 0,-145 42 61-16,91-3 12 0,4 2 43 15,15 6-15 1,16-4-28-16,11 0-4 0,8-11-11 15,2-7-7 1,21-12-14-16,8-10-37 0,18-15-76 16,-4-22-125-16,-7-5-607 0</inkml:trace>
  <inkml:trace contextRef="#ctx0" brushRef="#br0" timeOffset="102909.38">16343 5560 1991 0,'0'0'847'0,"0"0"-764"16,0 0-83-16,0 0-124 0,0 0 124 16,-35 157 38-1,22-73 30-15,-1 1-35 0,5 7-7 16,1 4-26 0,6-16 0-16,2 8-18 0,0-14-58 15,0-11-90 1,8-21-100-16,10-18-203 0,0-20-184 0</inkml:trace>
  <inkml:trace contextRef="#ctx0" brushRef="#br0" timeOffset="103149.4">16636 5946 1774 0,'0'0'636'0,"0"0"-521"15,0 0-115-15,0 0-15 0,0 0 15 16,0 0 63-1,0 0 57-15,35 132 0 0,-50-80-57 16,-1-2-31-16,3-6-11 16,3-10-13-16,6-12-8 15,4-7-5-15,0-12-33 16,2-3-24 0,23-3 12-16,10-31-18 0,28-43-167 15,-9 3-338-15,-9 3-263 16</inkml:trace>
  <inkml:trace contextRef="#ctx0" brushRef="#br0" timeOffset="103272.85">16866 5953 1639 0,'0'0'669'16,"0"0"-527"-16,0 0-28 16,0 0 6-16,-83 119 8 0,69-78-25 15,14 3-36 1,0 2-35-16,31-5-32 0,21-5-2 16,17-7-37-1,38-16-118-15,-16-7-318 0,-12-6-860 0</inkml:trace>
  <inkml:trace contextRef="#ctx0" brushRef="#br0" timeOffset="108949.5">5679 7885 1468 0,'0'0'322'0,"0"0"-240"16,0 0-50 0,0 0 3-16,0 0 65 0,0 0 16 15,-2-73-10-15,2 57-27 16,2 1-32-16,5 0 20 16,-3 3-5-16,1 4-17 15,0 2 17-15,-3 4 10 16,-2 0-35-1,0 2-20-15,0 0-4 0,0 0 14 16,0 0 0-16,0 0-20 0,0 0 4 16,0 0-10-1,0 0 5-15,0 0-6 0,-2 0 1 16,0 0-1 0,-1 0-11-16,3 0 11 0,0 0-1 15,0 0 1 1,0 0 2-16,0 0 7 0,0 0-2 15,11-10-7-15,2-1-18 16,5 4-22-16,-2 2 38 16,0 5 2-16,-6 0-6 0,-2 3-1 15,-8 19 7 1,0 11 2-16,-18 8 33 0,-18 10 9 16,-9 3-22-1,-1-4-14-15,3-7-7 16,7-11 2-16,15-13-3 15,11-9-13-15,10-10-29 0,0 0-98 16,25 0 19-16,12-14 8 16,6-6 24-1,-3 1-13-15,-7 5 102 16,-8 9 12-16,-12 5 69 16,-3 0-27-16,-10 19-29 0,0 10 43 15,0 7-16 1,-16 4 15-16,-7 3-22 15,-3-4-26-15,2 1-19 0,-3-3-55 0,-2 1-110 16,6-8-342 0,8-12-407-16</inkml:trace>
  <inkml:trace contextRef="#ctx0" brushRef="#br0" timeOffset="109159.51">5299 8440 1986 0,'0'0'490'16,"0"0"-359"-16,0 0 12 0,0 0-53 16,0 0-14-1,144-26-22-15,-82 18-35 0,6 0-12 16,-2 5-7 0,-5 3-45-16,-5 0-79 15,-10 0-121-15,-3 7-140 16,-17 3-16-16,-10 0-688 0</inkml:trace>
  <inkml:trace contextRef="#ctx0" brushRef="#br0" timeOffset="109669.47">5563 8562 1728 0,'0'0'477'16,"0"0"-378"-16,0 0-37 0,0 0-4 15,0 0 25-15,0 0-38 0,0 0 8 16,-140 62-8 0,100-36-17-16,8 6 29 15,6 1-8-15,8-1-13 16,6 0-2-16,10 0-2 0,2-4-6 16,0-4-6-1,14-1-15-15,9-10-5 0,6-5-10 16,2-6-2-1,0-2-3-15,-7 0-16 0,-8-2-11 16,-10-10 7-16,-6 0 7 16,-6 1-75-16,-19-1 36 15,-4 3 15-15,-2 5 37 16,4 4 14 0,12 0 0-16,9 0-21 0,6 0-101 15,10 0-106-15,28-2 151 16,41-22-94-16,-6 2-367 15,-7-4-70-15</inkml:trace>
  <inkml:trace contextRef="#ctx0" brushRef="#br0" timeOffset="109889.55">5777 8678 901 0,'0'0'523'0,"0"0"-202"0,0 0 1 15,0 0-102 1,0 0-125-16,0 0-80 16,0 0 54-16,-67 95-3 15,26-47-23-15,7-6-16 0,9-10-12 16,12-8-1-1,13-8 3-15,0-7-5 0,16 0-11 16,17-5 16-16,11-2-11 16,5-2-6-16,1 0-47 15,-2-6 4-15,-3-8 24 16,-7-4-38-16,-2-2-91 16,-1-21-112-16,-10 2-138 15,-7-1-851-15</inkml:trace>
  <inkml:trace contextRef="#ctx0" brushRef="#br0" timeOffset="110009.27">6036 8659 1702 0,'0'0'479'0,"0"0"-381"0,0 0 2 15,-29 135-36 1,23-78-39-16,1 1-13 0,2 21-12 16,3-14-104-1,0-14-376-15</inkml:trace>
  <inkml:trace contextRef="#ctx0" brushRef="#br0" timeOffset="111399.49">6471 8398 1016 0,'0'0'146'16,"0"0"-52"-16,0 0 59 15,0 0 11-15,0 0 14 0,0 0-41 16,0 0-70-16,84-38-46 16,-77 25-3-16,-7 6 44 15,0 3 95-15,0 1-42 16,-2 3-75 0,-9 0-40-16,-3 0-76 15,3 11-55-15,3 1-85 16,2-4-373-16</inkml:trace>
  <inkml:trace contextRef="#ctx0" brushRef="#br0" timeOffset="111799.57">7251 7683 1644 0,'0'0'260'0,"0"0"-194"16,0 0-57 0,0 0-8-16,0 0 6 15,0 0 76-15,0 0 35 16,-116 95-4-16,107-29-18 15,5 29-31-15,4 23-8 0,0-5-5 16,0-13 21 0,0-14 1-16,0-20-41 0,0 4-3 15,0 4-5 1,0-9-11-16,2-14-7 0,-2-4 1 16,0-11 1-1,-4-4-8-15,-12-8-1 0,-5-2-15 16,-10-5-66-1,4-3-113-15,4-11-375 0</inkml:trace>
  <inkml:trace contextRef="#ctx0" brushRef="#br0" timeOffset="112194.31">6780 9039 1739 0,'0'0'653'0,"0"0"-558"16,0 0-94-16,0 0 15 15,0 0 8-15,0 0 95 0,0 0-28 16,77-46-91 0,-42 17-49-16,-2-3-54 0,-4 1 29 15,-6 4-8-15,-10 8 50 16,-7 7 32 0,-3 8 44-16,-3 4-44 0,0 0-12 15,-5 21 12-15,-10 14 8 16,-3 14 18-16,3 6-9 15,-1 6-17-15,7 10-27 16,5-13-194-16,4-21-374 0</inkml:trace>
  <inkml:trace contextRef="#ctx0" brushRef="#br0" timeOffset="112954.43">7469 7458 1468 0,'0'0'359'0,"0"0"-198"0,0 0 59 16,0 0-66-16,0 0-26 15,0 0 23-15,0 0-70 16,27-47-45-16,-9 35-36 16,2 4-11-16,-2 8 10 15,-5 0-12-15,-9 15-8 16,-4 18 21-16,0 11 25 16,-27 11 30-16,-6 1-11 15,2-5-13-15,7-10-17 16,12-12-13-16,12-8 0 0,0-5-1 15,25-7-6-15,19-4-56 16,51-5-100-16,-9-17-313 16,-8-6-375-16</inkml:trace>
  <inkml:trace contextRef="#ctx0" brushRef="#br0" timeOffset="113949.57">7928 8006 801 0,'0'0'293'0,"0"0"-22"15,0 0-15-15,0 0-24 16,0 0-5-16,0 0-19 15,0 0-15-15,5-20-3 0,-7 20-65 16,-7 0-35 0,-4 0-45-16,-12 17-41 0,-4 17-2 15,-6 18-2-15,0 18 1 16,4 14 17-16,10 6-16 16,9-1 7-1,10-9-8-15,2-10-1 0,4-11-7 16,21-14-16-1,8-9-36-15,10-9-59 0,22-10-121 0,-7-10-327 16,-12-7-484-16</inkml:trace>
  <inkml:trace contextRef="#ctx0" brushRef="#br0" timeOffset="118992.71">8479 8272 757 0,'0'0'357'15,"0"0"-234"-15,0 0-5 0,0 0 70 16,0 0-24 0,0 0-38-16,-136 53-18 15,103-34-27-15,2-2-40 16,4-2-15-16,7-3 24 15,2-2-25-15,4-2-16 0,1-2 9 16,-3 0 7-16,3-2-12 16,-3 1 4-16,1 0 14 0,1 2-3 15,4-5 3 1,-1 1-9-16,1 1-1 16,6-2-6-16,0 1-1 15,1-3-5-15,3 0 2 16,0 0 1-16,0 0-4 15,0 0-6-15,0 0 4 0,0 0-5 16,0 0-1-16,0 0 2 16,0 0 4-1,0 0 3-15,0 0 3 0,0 0 0 16,0 0 4-16,0 0-15 16,0 0 17-16,5 0 0 15,3 0 3-15,11 0 9 16,10 0 28-16,6-3 0 15,10-1-19-15,-1-2-7 0,4 2-20 16,-6 0-11 0,-5-1 0-16,-1 4-1 0,-3 1-52 15,12-2-100 1,-12 0-205-16,-4-2-526 0</inkml:trace>
  <inkml:trace contextRef="#ctx0" brushRef="#br0" timeOffset="119619.25">8508 8182 1431 0,'0'0'752'16,"0"0"-516"-16,0 0-126 16,0 0-50-16,0 0-1 15,0 0-20-15,0 0-9 16,-2 15-30-16,-3 21 16 15,-1 13 47-15,-3 6-23 16,2 6-11-16,-2-1-19 0,5-4-10 16,2-1 0-1,0-7-14-15,2-8-87 16,0-7-127-16,8-12-298 16,5-13-642-16</inkml:trace>
  <inkml:trace contextRef="#ctx0" brushRef="#br0" timeOffset="120099.31">8691 8187 1415 0,'0'0'558'0,"0"0"-366"0,0 0-112 16,0 0-42-1,0 0-20-15,0 0 65 0,0 0-2 16,66 36-39-16,-45 1-12 16,-7 6-2-16,-6 8 24 15,-6 1 39-15,-2-2-21 16,0 0-19-16,-4-4-17 16,-8-8-7-16,2-4-15 15,3-11-11 1,3-7 0-16,2-8-1 0,2-4-14 15,0-4-16-15,0 0-6 0,4-21 3 16,13-16-26 0,6-20-162-16,-1-6-37 0,1-1 48 15,-8 12 210 1,-6 15 75-16,-4 15 149 16,-5 15-77-16,0 7-87 15,0 0-40-15,-8 22-19 0,-2 9 80 16,1 3 11-1,5 3-20-15,4-4-41 0,0-3-16 16,4-4-6-16,18-6-9 0,4-2-25 16,13-6-23-1,16-12-116-15,-6 0-134 16,-4 0-350-16</inkml:trace>
  <inkml:trace contextRef="#ctx0" brushRef="#br0" timeOffset="120574.6">9037 7913 1086 0,'0'0'856'0,"0"0"-525"0,0 0-198 16,0 0-62 0,0 0-22-16,0 0 6 15,0 0 24-15,-2-31-18 16,2 23-23-16,8 1-26 0,3 0-11 15,3 3 20-15,-3 4 1 0,-3 0 1 16,-2 2-17 0,-6 21-6-16,0 9 0 0,-16 8 35 15,-11 6 21 1,0-4-26-16,2-5-15 16,10-11-15-16,9-6-1 15,6-5 1-15,0-3-17 0,13-2-11 16,13 2-14-1,12-2-42-15,16 2-98 0,-9-4-189 16,-7-3-375-16</inkml:trace>
  <inkml:trace contextRef="#ctx0" brushRef="#br0" timeOffset="120739.52">9270 8486 1899 0,'0'0'622'0,"0"0"-484"0,0 0-138 16,0 0 0 0,118-21 7-16,-72 9-6 0,4 5-1 15,18-3-73 1,-10 4-410-16,-12-2-889 0</inkml:trace>
  <inkml:trace contextRef="#ctx0" brushRef="#br0" timeOffset="121449.45">10296 8168 1733 0,'0'0'517'0,"0"0"-423"16,0 0-60-16,0 0-25 0,0 0 28 15,0 0 49 1,0 0-7-16,27-12-42 0,-21 15-31 15,-2 21-6 1,-4 12 36-16,0 15 35 0,-6 4 7 16,-13 3-23-16,-4 0-24 0,5-9-11 15,3-11-13 1,5-11-5-16,4-13-2 16,6-9 0-16,0-3 0 15,0-2-19-15,0 0-12 16,16-21-11-16,8-18-33 15,8-15-131-15,1-6-142 16,-2-2 53-16,-9 10 266 16,-6 13 29-16,-10 19 290 15,-6 14-61-15,0 6-156 0,-2 5-56 16,-11 19 12 0,1 6 32-16,6 2 29 15,6 3-19-15,0-1-25 16,6-1-22-16,21-5-24 0,7-7-1 15,3-6-47-15,6-7-56 16,17-8-45-16,-13-6-183 16,-7-12-399-16</inkml:trace>
  <inkml:trace contextRef="#ctx0" brushRef="#br0" timeOffset="122159.59">10704 7761 1038 0,'0'0'703'15,"0"0"-518"-15,0 0-106 0,0 0-19 16,0 0 87 0,0 0 11-16,0 0-54 0,-14 0-55 15,14 0-22 1,0 0-6-16,0 0 15 16,0 0 20-16,0 0-13 15,0 0-23-15,0 0-11 0,0 0-9 16,0 0-1-1,0 0 0-15,0 0 1 0,0 0-6 16,0 0-15-16,-4 0 9 0,-2 0 5 16,-1 0 7-1,2 3 0-15,0-1-5 16,5-2 5-16,0 2 7 16,0-2-7-16,0 0 10 15,0 0-1-15,0 0-2 16,0 0-5-16,0 0-1 0,5 0-1 15,4 0-14 1,2 4 14-16,0 5 0 0,1 0 6 16,-6 9-5-16,-6 6 0 15,0 7 19-15,-6 3 20 16,-17 4 6-16,-2-4-20 16,6-4-16-16,5-9-8 15,10-9-2-15,4-5-10 16,0-5-32-16,4-2-8 15,19 0 23-15,4 0 26 16,2 2-7-16,-5 0 8 0,-6 2-8 16,-7 5 8-1,-4 11 0-15,-7 5-1 0,0 8 1 16,-10 4 14 0,-7 1-14-16,1-2-14 15,3-8-87-15,9-10-95 16,4-8-185-16,0-10-383 0</inkml:trace>
  <inkml:trace contextRef="#ctx0" brushRef="#br0" timeOffset="122374.5">11083 7795 882 0,'0'0'1311'0,"0"0"-1191"16,0 0-94-1,71 121 26-15,-51-56 22 16,-6 5 20-16,-10 3 15 0,-4 0-27 16,-2 5-44-16,-18-2-32 15,-7-3-6-15,-2-5-82 16,-15-3-113-16,5-19-199 16,10-17-474-16</inkml:trace>
  <inkml:trace contextRef="#ctx0" brushRef="#br0" timeOffset="123074.64">11629 8179 1024 0,'0'0'692'0,"0"0"-459"0,0 0-130 15,0 0 17-15,0 0-5 0,0 0-17 16,0 0-24 0,-91 40-41-16,57-6 4 0,5 9 7 15,7 1 13 1,9-1-2-16,6-4-19 16,7-5-18-16,0-8-11 15,5-9-7-15,14-8-27 0,6-9-33 16,6 0-20-1,0-16-54-15,10-40-174 0,-12 6-238 16,-5-6-454-16</inkml:trace>
  <inkml:trace contextRef="#ctx0" brushRef="#br0" timeOffset="123299.27">11687 7718 1614 0,'0'0'672'0,"0"0"-520"0,0 0-152 15,0 0-96-15,0 0 96 16,0 102 83-16,-4-40 7 16,-3 13 12-16,2 5-29 0,3-2-32 15,0-2-24 1,2-6-17-16,0-8 0 0,0-7-6 16,0-13-59-1,7-9-44-15,2-10-50 0,4-13-22 16,7-10-15-1,-5-14-42-15,3-12-360 0</inkml:trace>
  <inkml:trace contextRef="#ctx0" brushRef="#br0" timeOffset="123499.66">11849 8214 1313 0,'0'0'541'0,"0"0"-333"16,0 0-145 0,0 0-41-16,0 0 39 15,0 0 23-15,0 0 36 16,68 92 0-16,-68-52-14 0,0 0-30 15,0 0-21 1,-5-6-24-16,-2-8-30 16,7-6-1-16,0-10-7 0,0-6-69 15,2-4-37-15,19-4 17 16,19-52-22-16,-5 3-373 16,-4-5-297-16</inkml:trace>
  <inkml:trace contextRef="#ctx0" brushRef="#br0" timeOffset="123629.49">12086 8223 985 0,'0'0'915'0,"0"0"-619"0,0 0-197 16,0 0 18-16,0 0-20 0,-4 123-27 16,10-88-15-1,25-9-31-15,16-1-24 0,29-7-73 16,-12-6-246 0,-10-10-603-16</inkml:trace>
  <inkml:trace contextRef="#ctx0" brushRef="#br0" timeOffset="125779.42">5198 9474 1551 0,'0'0'317'0,"0"0"-283"0,0 0-34 15,0 0 0-15,0 0 6 16,0 0 130-16,0 0 61 15,18 0-83-15,-9 0-62 0,7-5-18 16,3-6 27 0,8 1-31-16,4-2-24 0,5 2 3 15,4 2-8 1,0 1 0-16,4 0 0 0,1 3-1 16,-1 3 7-1,2-1-6-15,-2 2 3 16,1 0-4-16,1-3 0 15,1 3 1-15,5 0-1 0,1-2 0 16,3-2-1-16,2 1 1 16,2-1 1-16,0-3-1 15,0 3-1-15,-4-1 0 16,-2 0 0-16,-4 1 1 16,0 1 0-16,-4-2 0 15,-3 1 0-15,-3 2-1 16,-2 2 0-16,-2 0-12 0,0 0-2 15,-1 0 4 1,3 0 11-16,2 0-6 16,5 0 6-16,6 0 0 0,7 0-3 15,5 0 1-15,-1-8-4 16,2 0-8-16,1 1 5 16,-5-2 0-16,0 6 0 15,-2-2-2-15,-2 3-9 16,0 0 9-1,-3 2-2-15,-1-2 4 0,-3-1 3 16,-1 0 6-16,0 1 0 0,0-2 0 16,2 2 0-1,1 2 0-15,2 0-1 0,1 0 1 16,-1 0-31 0,3 0-33-16,0 0 25 15,-1 0 28-15,3 0 11 16,-2 0 0-16,4 0 22 0,3 0-10 15,3 0-4-15,6-1-7 16,3 1-1-16,6 0-1 16,2 0-2-16,1 0 3 0,1 0 2 15,0 0 8 1,2 0 27-16,0 0 18 16,4 0-22-16,5 0-17 15,2 0-14-15,2 0 3 0,5 0-5 16,-1 0 0-1,2 0 0-15,-4 0 0 0,1 0 1 16,-3 0 0-16,2 0 15 16,3 0 0-1,0 0-14-15,2 0-1 0,2 0 11 16,16 0-3 0,15 0-8-16,23 0 14 15,0-5-14-15,-13-1 0 16,-17 0 1-16,-31 3 8 0,-15 0 7 15,-15 1 23-15,-3 0 3 16,12 0-22-16,12-1-20 16,9 3 0-16,-6-2 0 0,-7-1 0 15,-13 1-1 1,-11 0 0-16,-17 2 0 16,-13 0-12-16,-16 0-17 15,-12 0-52-15,-18 0-149 0,-22 0-335 16,-9 0-660-16</inkml:trace>
  <inkml:trace contextRef="#ctx0" brushRef="#br0" timeOffset="127029.27">5621 9825 1247 0,'0'0'329'16,"0"0"-234"-16,0 0-47 15,0 0 51-15,0 0 51 0,0 0 67 16,0 0-74 0,-17-34-57-16,17 20-32 15,2-3 1-15,13 0-25 16,3 3-11-16,2 2 5 16,0 4 1-16,3 6-9 15,-6 2-4-15,-1 0-11 0,-7 14 1 16,-5 8 5-1,-4 9 17-15,0 1 28 0,-15 4-1 16,-8 0-27-16,-1-4-14 0,2-6-1 16,2-6 0-1,6-8-7-15,3-4-1 0,9-6-1 16,2-2 0 0,0 0-15-16,20-10-43 15,12-10-55-15,3-2 0 16,0 3 49-16,-3 7 41 15,-8 9 23-15,-5 3 21 0,-9 1-12 16,-5 22 0 0,-5 7 17-16,-2 9 17 0,-23 7 11 15,-6 1-3-15,-5 3-23 16,1-5-18-16,1-8-10 16,5-3-5-16,2-8-86 15,1-2-80-15,5-4-194 16,8-13-313-16</inkml:trace>
  <inkml:trace contextRef="#ctx0" brushRef="#br0" timeOffset="127249.56">5301 10407 447 0,'0'0'1495'15,"0"0"-1223"-15,0 0-188 16,0 0 24-16,0 0-4 0,0 0-28 15,0 0 47-15,151-26-58 16,-90 17-37-16,3 2-16 16,1 2-2-16,-3 2-10 15,-2 1-10-15,-2 2-65 16,11 0-87-16,-13 0-327 16,-14 0-476-16</inkml:trace>
  <inkml:trace contextRef="#ctx0" brushRef="#br0" timeOffset="127984.53">5675 10564 1590 0,'0'0'187'0,"0"0"-161"15,0 0-26 1,0 0 9-16,0 0 86 0,-131 51 104 16,96-16-1-1,4 7-60-15,3 6-52 0,8 2 11 16,6 0-31-1,12-5-10-15,2-8-20 0,0-6-14 16,16-9-4-16,9-8-6 16,1-9-10-16,6-5 4 15,-1 0-6-15,-4-5 0 16,-6-13-20-16,-9-3-4 16,-12-1-4-16,0 3-33 15,-14 2 13-15,-15 5 26 16,-4 6 15-16,-3 6 7 0,3 0 0 15,8 4 1 1,7 6-1-16,11-4-7 16,7-1-45-16,0-5-77 15,25 0-1-15,17 0 62 0,10-14-114 16,10-11-97-16,3-5-30 16,1-4 103-1,-2-2 206-15,-10 4 209 0,-11 5 92 16,-16 12-74-1,-14 9-59-15,-11 6-87 0,-2 2-35 16,-8 22-9-16,-17 10 81 16,-6 6-31-16,-2-1-43 15,1 2-14-15,6-9-11 0,5-7-8 16,12-12-5 0,7-3-5-16,2-6-1 15,7-2-17-15,22 0 17 16,8-2 27-16,11 0-14 0,1 0-13 15,-3 0-27-15,0-8 2 16,-11 3-8-16,-6-2-44 16,-7 4-83-16,-8-10-124 15,-6 1-47-15,-4-2-279 0</inkml:trace>
  <inkml:trace contextRef="#ctx0" brushRef="#br0" timeOffset="128129.53">6065 10758 1979 0,'0'0'384'0,"0"0"-292"16,0 0-68-16,-47 142-16 16,34-84-1-16,1 1 14 15,6-1-11-15,4-4-10 16,2-3-15-16,4-10-133 16,14-13-178-16,-1-16-462 0</inkml:trace>
  <inkml:trace contextRef="#ctx0" brushRef="#br0" timeOffset="128339.47">6516 10413 1852 0,'0'0'1045'0,"0"0"-1045"0,0 0-553 16,0 0 317-1,0 0-345-15</inkml:trace>
  <inkml:trace contextRef="#ctx0" brushRef="#br0" timeOffset="128979.29">7199 9962 965 0,'0'0'631'0,"0"0"-618"15,0 0 1-15,0 0 26 16,0 0 84-16,-46 142 57 0,41-75 66 16,5 13-65-1,0 8-60-15,0 3-18 0,5 3-15 16,2-4-38-16,1-4-20 0,-3-12-10 16,-1-9-9-1,-1-16-3 1,-3-12-7-16,0-14 7 0,0-4 4 15,0-7-5-15,-16-5-8 0,-7 0-6 16,-1-6-81 0,-2-1-114-16,-3 0-303 0,6-4-275 15,7-3-471-15</inkml:trace>
  <inkml:trace contextRef="#ctx0" brushRef="#br0" timeOffset="129324.52">6894 11301 2152 0,'0'0'479'15,"0"0"-479"-15,0 0-32 0,0 0-12 16,0 0 25 0,108-121 10-16,-87 83 8 15,0 3-14-15,-11 9-32 16,-2 9 47-16,-8 8 47 0,0 9 14 16,0 0-61-1,-5 21 11-15,-6 13-10 0,-2 7 10 16,3 5-10-1,6 3-1-15,4-3-25 0,0-3-113 16,0-10-239-16,0-15-667 0</inkml:trace>
  <inkml:trace contextRef="#ctx0" brushRef="#br0" timeOffset="130029.54">7418 9673 1307 0,'0'0'360'0,"0"0"-191"0,0 0-57 16,0 0 44-16,0 0 10 16,0 0-20-16,0 0-70 15,-34 34-5 1,5-6-32-16,-4 4-12 0,4-3-6 15,4-7-12-15,10-8-3 16,9-6-6-16,6-4 0 16,0-1-21-16,11-1-26 0,18 3 38 15,8-1 8 1,8-2 1-16,2-2-20 0,0 0-6 16,-7 0-23-1,3-2-89-15,-12-7-171 0,-12-3-276 0</inkml:trace>
  <inkml:trace contextRef="#ctx0" brushRef="#br0" timeOffset="130179.34">7480 9651 2008 0,'0'0'364'0,"0"0"-327"15,0 0-30-15,-6 109-1 16,3-55-4-16,1 8-2 0,2 27-15 15,-2-14-198-15,2-14-430 0</inkml:trace>
  <inkml:trace contextRef="#ctx0" brushRef="#br0" timeOffset="130829.36">7884 10076 1731 0,'0'0'548'0,"0"0"-454"15,0 0-94-15,0 0 12 16,-66 102 3-16,43-36 56 0,5 9 7 16,5 3 29-1,3 1-42-15,10-12-12 0,0-6-30 16,8-11-6-1,13-12-17-15,8-9-14 0,10-12-69 16,19-17-87-16,-5 0-172 0,-8-14-471 16</inkml:trace>
  <inkml:trace contextRef="#ctx0" brushRef="#br0" timeOffset="131219.41">8314 10086 540 0,'0'0'1338'15,"0"0"-1126"-15,0 0-166 16,-62 119-20-16,19-54 60 15,-3 4 38-15,-4-5-14 16,6-10-21-16,7-9-26 0,10-13-39 16,8-13-12-1,13-8-11-15,4-10-1 0,2-1 1 16,4 0-7 0,19-4 4-16,10-9 1 0,5-4-4 15,4 1 5 1,3 4-6-16,-5 4 5 0,-5 2-9 15,-2 5-17-15,-4-2-9 16,-2 1-22-16,-2-5-80 16,-2-10-134-16,-8 2-60 15,-4-6-415-15</inkml:trace>
  <inkml:trace contextRef="#ctx0" brushRef="#br0" timeOffset="131379.51">8366 10289 1452 0,'0'0'753'0,"0"0"-604"15,0 0-113-15,0 0 20 16,-49 129 41-16,32-71 38 0,4 8-23 16,1 3-54-1,2 4-35-15,8-1-23 0,2-4-5 16,0-12-93-16,6-11-118 0,10-20-253 31,-3-15-203-31</inkml:trace>
  <inkml:trace contextRef="#ctx0" brushRef="#br0" timeOffset="131819.13">8564 10301 1582 0,'0'0'261'15,"0"0"-245"-15,0 0-16 0,0 0 0 16,0 0 115-1,0 0 139-15,0 0-68 0,85 92-80 16,-81-46-5-16,-4 5-34 16,0 5-7-16,0-6-23 15,-6-4-6-15,-3-11-2 16,-1-6-11-16,6-11-12 16,2-7-6-16,2-8-2 15,0-3-20 1,0-3-14-16,18-26-13 0,6-15-124 15,3-12-35-15,0-7-296 16,-7 5 132-16,-5 12 372 16,-11 18 538-16,-4 16-179 15,0 12-227-15,0 0-113 16,-13 24-18-16,0 6 36 0,0 7 76 16,6 4-21-1,7-1-44-15,0-1-28 0,13-6-20 16,18-7-8-1,10-6-11-15,5-13-50 0,22-7-98 16,-13-20-189-16,-8-6-541 0</inkml:trace>
  <inkml:trace contextRef="#ctx0" brushRef="#br0" timeOffset="132249.54">8992 9978 2008 0,'0'0'467'0,"0"0"-417"0,0 0-50 15,0 0-9-15,0 0 9 16,0 0 27-16,0 0-3 0,20-39-24 16,-11 30 9-1,-1 5 58-15,-2 4 30 0,-2 0-57 16,-4 10-24 0,0 19-15-16,0 14 17 15,-14 6 21-15,-3 2-16 16,-4-7-3-16,8-10-12 15,6-10-1-15,7-10-7 0,0-3 8 0,5-3-8 16,15 2-14 0,9-2-36-16,2-4-52 15,2-1-59-15,3-3-73 16,2 0-69-16,-6 0-44 16,-11-3-612-16</inkml:trace>
  <inkml:trace contextRef="#ctx0" brushRef="#br0" timeOffset="132869.7">9758 10425 1790 0,'0'0'670'16,"0"0"-414"-16,0 0-100 0,0 0-80 15,0 0-31-15,0 0-9 16,0 0-14-16,64-10-6 0,-31 10-16 16,5 0 0-1,1 0-35-15,2 0-82 0,12 0-149 16,-10 0-318 0,-10 0-539-16</inkml:trace>
  <inkml:trace contextRef="#ctx0" brushRef="#br0" timeOffset="133279.68">10321 10196 1013 0,'0'0'1298'0,"0"0"-1111"16,0 0-164-16,0 0-17 0,0 0 6 16,0 0 51-1,0 0 74-15,20 144-40 0,-24-85-39 16,-8-1-34-1,3-8-9-15,3-7-14 0,4-15 1 16,2-9-1-16,0-8-1 16,0-8 0-16,0-3-18 15,0 0-21-15,10-3 8 16,15-23 13 0,4-17-58-16,4-13-191 15,-4-6-59-15,-7 6 137 16,-8 12 189-16,-10 20 392 15,-4 18-172-15,0 6-189 0,-8 23-10 16,-6 12-21-16,1 5 73 16,6 1 3-16,7 0-6 15,0-1-31-15,11-3-30 16,18-5-9-16,9-11-1 0,11-7-15 16,3-10-50-1,12-5-147-15,-13-20-173 0,-13-5-622 0</inkml:trace>
  <inkml:trace contextRef="#ctx0" brushRef="#br0" timeOffset="133929.27">10719 9807 1309 0,'0'0'342'15,"0"0"-177"-15,0 0 13 16,0 0 57-16,0 0-55 16,0 0-44-16,0 0-13 15,0 0-36-15,0 0-20 16,0 0 9-16,0 0-15 15,0-1-40-15,0-2-6 16,0 1-2-16,0 2-12 0,0 0-2 16,0 0-3-1,0 0-7-15,0 0 5 0,0 0 6 16,0 0-1 0,0 0-16-16,0 0 11 0,0 0 6 15,0 0 1 1,0 0-1-16,0 0 0 0,0 0 0 15,5-1-9-15,4-8-24 16,6 2-4-16,6-3-2 16,-4 1 11-16,1 4 19 15,-5 2 8-15,-1 3-5 16,-3 0 5-16,-5 10 1 16,-4 10 0-16,0 11 22 15,-15 5 33-15,-10 3-16 16,0 0-20-16,3-9-11 15,7-7-3-15,8-11-5 16,7-7-14-16,0-5-22 0,9 0-13 16,16 0 21-1,4 0 28-15,0 0-1 0,-3 0 0 16,-6 0-6 0,-9 14-7-16,-8 8 4 0,-3 9 10 15,0 13 4 1,-21 2-4-16,3 2-17 0,3-8-130 15,13-14-96-15,2-12-239 16,0-14-484-16</inkml:trace>
  <inkml:trace contextRef="#ctx0" brushRef="#br0" timeOffset="134159.34">11239 9784 1582 0,'0'0'321'0,"0"0"-233"16,33 128 12-16,-26-50 13 16,-7 22 90-16,0-4 4 15,-20 5-49-15,-5 1-48 16,1-20-68 0,-1 4-30-16,6-15-12 0,5-15-24 15,7-18-72 1,7-22-139-16,4-10-294 0,15-6-328 0</inkml:trace>
  <inkml:trace contextRef="#ctx0" brushRef="#br0" timeOffset="134424.22">11855 10090 1987 0,'0'0'303'0,"0"0"-303"15,0 0-28-15,0 0 9 0,0 0 19 16,0 0 153-16,-141 72-17 0,101-24-21 16,9 7-51-1,6-1-36-15,11-8-17 0,10-6 4 16,4-10-15 0,0-10-12-16,20-8-6 0,7-8-21 15,4-4-37 1,3-7-31-16,5-54-152 15,-10 5-262-15,-6-6-505 0</inkml:trace>
  <inkml:trace contextRef="#ctx0" brushRef="#br0" timeOffset="134629.51">11841 9627 1980 0,'0'0'541'0,"0"0"-541"15,0 0-135-15,0 0-44 16,0 0 179-16,-29 136 119 15,18-52 27-15,1 27-14 16,4 23-51-16,1-9-34 0,5-28-14 16,0-30-12-1,0-25-15-15,5 2-6 0,7-1-19 16,1-3-80 0,11-19-102-16,-3-10-311 0,-2-11-459 0</inkml:trace>
  <inkml:trace contextRef="#ctx0" brushRef="#br0" timeOffset="134999.56">12164 10084 1698 0,'0'0'635'16,"0"0"-635"-16,0 0-93 0,0 0 81 16,15 106 12-1,-15-56 178-15,0 3 21 0,-6-1-50 16,-3-2-82-1,2-10-37-15,5-8-9 0,2-10-16 16,0-8-5-16,0-7-2 16,5-7-10-16,12 0-13 15,12-15 5-15,5-21-111 16,3-14-98-16,4-12-251 16,-5-4-51-16,-10 6 531 15,-8 14 413 1,-11 20 86-16,-7 19-366 0,0 7-133 15,-10 20 6-15,-7 16-6 16,1 9 91-16,5 3 32 16,11-2-54-16,0-2-44 0,25-7-25 15,24-11-4 1,49-11-96-16,-9-9-134 16,-4-6-342-16</inkml:trace>
  <inkml:trace contextRef="#ctx0" brushRef="#br0" timeOffset="137489.81">13024 9071 1785 0,'0'0'607'0,"0"0"-469"15,0 0-70-15,0 0 13 16,0 0-25-16,0 0-14 15,0 0-9-15,61 21 12 0,-16-12-7 16,1 1-24 0,-1 1-14-16,-5-2-17 15,-11 4-73-15,-23 11-133 16,-6-1-268-16,0 0-499 0</inkml:trace>
  <inkml:trace contextRef="#ctx0" brushRef="#br0" timeOffset="137629.73">12985 9467 1964 0,'0'0'624'0,"0"0"-494"16,0 0-91-16,0 0-31 15,147 0-8-15,-94 0-10 16,29-2-75-16,-13-8-164 16,-11-1-553-16</inkml:trace>
  <inkml:trace contextRef="#ctx0" brushRef="#br0" timeOffset="138249.28">15269 8390 1498 0,'0'0'362'16,"0"0"-207"-16,0 0-51 0,0 0 25 16,0 0 20-16,-4-118-48 15,21 89-56-15,6 7 7 16,-1 6-8-1,-1 8-3-15,-4 6-21 0,-1 2-20 16,-5 12-5-16,-5 23 5 16,-6 16 1-16,-6 32 15 0,-38 29-1 15,-4-2-15 1,1-10-4-16,-1 7-115 0,19-43-147 16,6-14-303-16</inkml:trace>
  <inkml:trace contextRef="#ctx0" brushRef="#br0" timeOffset="138369.43">15196 9061 2011 0,'0'0'0'0,"0"0"-1"16,0 0-581-16</inkml:trace>
  <inkml:trace contextRef="#ctx0" brushRef="#br0" timeOffset="138809.23">14922 9471 542 0,'0'0'1880'0,"0"0"-1497"0,0 0-286 16,0 0-82-16,0 0-14 16,125-32 5-16,-59 14 4 15,10 3-10-15,9 3-4 16,-3 6-38-16,-4 6-76 15,-2 0-122-15,-20 0-290 16,-21 0-627-16</inkml:trace>
  <inkml:trace contextRef="#ctx0" brushRef="#br0" timeOffset="139154.51">15095 9902 1850 0,'0'0'494'0,"0"0"-405"0,0 0-48 16,0 0 19-1,0 0 59-15,0 0-46 16,0 0-48-16,-6-96-8 15,28 76-17-15,1 6-1 0,-6 3-7 16,-1 10 8-16,-5 1 0 16,-3 0 0-16,2 5 0 15,-1 19 0-15,-5 15 8 16,-4 14 3-16,0 28-3 16,-11 5-8-16,-13 8-70 15,-12 20-171 1,9-35-308-16,2-13-542 0</inkml:trace>
  <inkml:trace contextRef="#ctx0" brushRef="#br0" timeOffset="139259.61">15002 10582 1691 0,'0'0'821'15,"0"0"-609"1,0 0-172-16,0 0-40 16,0 0-106-16,0 0-86 15,0 0-343-15</inkml:trace>
  <inkml:trace contextRef="#ctx0" brushRef="#br0" timeOffset="139854.54">16112 9348 1257 0,'0'0'973'16,"0"0"-626"-16,0 0-222 15,0 0-54-15,0 0-25 0,0 0-24 16,0 0 2 0,100 5-24-16,-62 2-42 0,-7 5-163 15,-9 2-183-15,-11-3-445 0</inkml:trace>
  <inkml:trace contextRef="#ctx0" brushRef="#br0" timeOffset="139999.4">16166 9590 2015 0,'0'0'664'0,"0"0"-533"16,115-3-131-16,-41-9-36 0,6-4-70 15,2 0 21 1,22-12-38-16,-23 6-214 0,-16 0-815 16</inkml:trace>
  <inkml:trace contextRef="#ctx0" brushRef="#br0" timeOffset="140415.14">17438 8877 2000 0,'0'0'509'16,"0"0"-389"-16,0 0-70 15,0 0-40-15,51-130-9 16,-24 102 2-16,2 5 10 16,-4 8-1-16,-8 5 3 15,-3 3 24-15,-5 6 16 16,-7 1 4-16,0 0-33 15,-2 0-17-15,2 1-9 16,0 24 0-16,4 8 9 16,-6 15 7-16,0 13-4 15,0 5-4-15,-6 4-7 0,-9 6-1 16,-3 3 2 0,-1 5 8-16,-6 3-10 0,-2 5-5 15,-6 20-93 1,6-24-217-16,6-17-459 0</inkml:trace>
  <inkml:trace contextRef="#ctx0" brushRef="#br0" timeOffset="140529.34">17383 9898 1852 0,'0'0'823'0,"0"0"-632"16,0 0-142-16,0 0-49 0,0 0-30 16,0 0-107-1,0 0-177-15,-56 26-1015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9-30T07:46:41.402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1658 8217 620 0,'0'0'787'16,"0"0"-597"-16,0 0-75 16,0 0 24-16,0 0-101 15,0 0-12-15,3-44 49 16,1 32-59-16,0 2 16 16,-2 0-1-16,0 5 43 0,-2 0 48 15,0 1-42-15,0 1-3 16,0 1 9-16,0-1-77 15,0 1 17-15,0 0 14 16,0 2-7-16,0 0 31 16,0 0-44-16,0 0 1 15,0 0 39-15,0 0-59 16,0 0 4-16,0 0-5 16,0 9-9-16,0 20 0 15,-2 12-6-15,2 12 15 16,0 11-7-16,0 6 20 15,0-5-26-15,0-5 11 16,5-6-92-16,9-6 15 0,9 1-108 16,-2-16-73-16,-5-8-345 15</inkml:trace>
  <inkml:trace contextRef="#ctx0" brushRef="#br0" timeOffset="435.3">1310 8392 1543 0,'0'0'323'16,"0"0"-146"-16,0 0-5 15,0 0-64-15,0 0 31 0,0 0-91 16,0 0-17-16,74 0 45 16,-19-4-43-16,7-2 3 15,8 2-36 1,-5 0-47-16,-3-1 31 0,-6 5-82 16,-8 0-33-16,2 0-123 15,-15 0-105-15,-8 0-302 0</inkml:trace>
  <inkml:trace contextRef="#ctx0" brushRef="#br0" timeOffset="645.16">1845 8191 1662 0,'0'0'309'0,"0"0"-208"0,0 0-82 16,0 0-8-16,0 0 140 15,-140 107-104-15,104-58-14 16,3 4-23-16,2-3-10 16,6-6-1-16,5-10-80 15,0-16-145-15,4-9-56 16,5-9-486-16</inkml:trace>
  <inkml:trace contextRef="#ctx0" brushRef="#br0" timeOffset="788.6">1486 8325 1440 0,'0'0'497'16,"0"0"-444"-16,0 0-36 0,0 0-11 15,79 108 45 1,-44-69-51-16,28 5-1 0,-7-12-92 16,-4-14-242-16</inkml:trace>
  <inkml:trace contextRef="#ctx0" brushRef="#br0" timeOffset="1578.3">2349 8372 1691 0,'0'0'331'0,"0"0"-130"16,0 0-169-16,0 0 1 15,0 0 2-15,0 0 19 16,-63-134 30-16,65 97-84 16,21-1 9-16,4 4-9 15,6 6 8-15,3 5-14 0,4 10 6 16,2 6 0 0,0 7 21-16,1 0-21 0,-3 0 0 15,0 11 30-15,-1 1-24 16,-4-3-12-16,-4 2 4 15,-4-8 2-15,-4 0-6 16,-10-3 6-16,-5 0 0 16,-8 0 12-16,0-3-10 15,0-11-4-15,-19 2-4 16,-8-2 6-16,-8 5-12 16,-4 9 8-16,-3 0 4 15,2 18-16-15,4 16 17 16,4 12-1-16,9 4 0 0,7 7 6 15,11-3 29-15,5-3-35 16,2-2 0-16,25-10 37 16,9-4-31-16,6-12 11 15,9-6-17-15,3-13 1 16,2-4-2-16,-3-4-2 16,-4-22-16-16,-7-6-2 15,-5-8-22-15,-11-4-22 16,-8 0-48-16,-10 3-14 15,-4 10 71-15,-4 8 56 16,0 11 23-16,0 6 88 16,0 6-92-16,0 0-11 0,0 16 5 15,0 11 5-15,0 4 61 16,-4 6-79-16,2-1 0 16,2-2-19-16,0-5-14 15,0-10-116-15,2-15-136 16,6-4-294-16,0 0-208 0</inkml:trace>
  <inkml:trace contextRef="#ctx0" brushRef="#br0" timeOffset="2028.23">3129 8217 1515 0,'0'0'371'16,"0"0"-261"-16,0 0-93 15,0 0 75-15,0 0 22 16,4 125-13-16,-4-95 33 15,0-4-89-15,0-6-27 0,0-6 9 16,0-6-20-16,0-4-1 16,0-4-6-16,3 0 1 15,11-8 48-15,5-16-49 16,14-12-76-16,4-3-1 16,0 5 6-16,-5 13 69 15,-8 11-8-15,-11 10 10 16,-6 7 21-16,-4 20-1 15,-3 4 16-15,0 0 32 16,0-1-50-16,-8-6 13 16,4-6-31-16,2-8 6 15,2-4-6-15,0-6 0 16,0 0-15-16,4-6 5 16,19-17-78-16,10-4-58 15,5-1 48-15,3 2 67 0,-4 10 15 16,-3 14 16-16,-10 2 0 15,-4 5 44-15,-4 16-22 16,-8 3 7-16,-1 0-29 16,-4 0 9-16,-3-2-37 15,0-2-29-15,-12-12-101 16,-10-4-177-16,0-4-1209 0</inkml:trace>
  <inkml:trace contextRef="#ctx0" brushRef="#br0" timeOffset="2192.91">3075 8043 2129 0,'0'0'275'16,"0"0"-273"-16,0 0 16 16,0 0-18-16,154 10-41 15,-57-8 39-15,-13 0-295 16,-6-2-957-16</inkml:trace>
  <inkml:trace contextRef="#ctx0" brushRef="#br0" timeOffset="2695.37">4279 8127 1373 0,'0'0'387'0,"0"0"-139"16,0 0-68-16,0 0-115 16,0 0 55-16,0 0-48 15,0 0 5-15,-113-58-53 16,81 58-8-16,-3 12 52 15,4 11-26-15,4 6-25 16,4 3 48-16,10 0-51 16,7 2-1-16,6-2-13 15,2-4 1-15,23 1 20 16,8-5-21-16,11-4 0 16,8-6-32-16,2-6-74 15,21-8-95-15,-15-4-320 16,-11-13-423-16</inkml:trace>
  <inkml:trace contextRef="#ctx0" brushRef="#br0" timeOffset="2853.09">4612 8163 2002 0,'0'0'465'0,"0"0"-331"16,0 0-134-16,0 0-19 15,0 0-100-15,0 0 19 0,0 0-158 16,15 28-288-16</inkml:trace>
  <inkml:trace contextRef="#ctx0" brushRef="#br0" timeOffset="2955.12">4625 8436 1160 0,'0'0'920'15,"0"0"-755"-15,0 0-165 16,0 0-16-16,0 0-281 15,0 0-759-15</inkml:trace>
  <inkml:trace contextRef="#ctx0" brushRef="#br0" timeOffset="3882.11">2759 8814 798 0,'0'0'549'15,"0"0"-440"-15,0 0 4 16,0 0 22-16,0 0-21 16,0 0 55-16,0 0-26 15,0-9-17-15,0 9-20 16,0-3-33-16,0 3 4 15,0 0-44-15,0-1-31 16,5 1 33-16,8-2-34 16,9-3-1-16,5 4 13 15,6-1-5-15,3 0-8 0,5 2 0 16,3 0 12 0,5-2 34-16,7 2-45 0,4-5-1 15,5 2 25-15,1-1-15 16,1-1 4-16,-2-2-14 15,-5 2 1-15,-2 3 9 16,-2 2-10-16,2 0 0 16,0 0-1-16,4 0 11 15,5 0-10-15,2 0 0 16,3 0 0-16,-3 0 0 16,-1 0 0-16,-1 0 0 15,-5 0-1-15,-4-5 7 16,-2 3-5-16,0 2-1 0,-2 0-23 15,-2 0 5 1,-6 0-45-16,-4 0-32 0,-4 0-15 16,4 0-124-16,-8 7-23 15,-10-7-263-15</inkml:trace>
  <inkml:trace contextRef="#ctx0" brushRef="#br0" timeOffset="16459.73">1584 9305 1156 0,'0'0'365'0,"0"0"-205"0,0 0-99 16,0 0-34-16,0 0-5 16,0 0-5-16,-13-39 36 15,13 37-20-15,0 2-11 16,0 0 11-16,0 0 17 16,0 0 3-16,-2 0-1 15,2 0-6-15,-2 0 29 16,2 0-47-16,0 0-28 15,-2 0 0-15,-1 14-9 16,-2 13 9-16,1 7 25 16,0 8 12-16,2 2-4 15,-1 2-1-15,1 0 7 16,0-2-24-16,2-4-9 16,0-2 1-16,0-4-7 15,0-4-20-15,2-2-60 0,16-2-141 16,-2-6-109-16,-3-10-437 0</inkml:trace>
  <inkml:trace contextRef="#ctx0" brushRef="#br0" timeOffset="16763.06">1667 9324 1124 0,'0'0'294'0,"0"0"-217"16,0 0 66-16,0 0 14 16,0 0-35-16,116 107 23 15,-97-64-27-15,-2 3-46 16,-9-2-25-16,-8 2 1 15,0-3 24-15,-6-2-39 16,-23 3-8-16,-5-5-25 16,-3-5-31-16,-2-5-107 15,8-11-171-15,14-12-201 0</inkml:trace>
  <inkml:trace contextRef="#ctx0" brushRef="#br0" timeOffset="17046.09">1941 9709 1330 0,'0'0'334'16,"0"0"-159"-16,0 0-5 16,0 0-35-16,-27 105-21 15,43-87-18-15,22-6-35 16,8-7-39-16,6-5-14 15,2 0-8-15,-12-12-38 16,-11-6 8-16,-15-3 29 0,-16-3 1 16,-2 2-8-16,-32 1-12 15,-9 4 0-15,-3 6 3 16,-3 9-29-16,-1 2-96 16,15 13-72-16,12-1-445 0</inkml:trace>
  <inkml:trace contextRef="#ctx0" brushRef="#br0" timeOffset="17646.14">2458 9856 1620 0,'0'0'517'16,"0"0"-517"-16,0 0 0 15,0 0 60-15,0 0-27 16,129-67-33-16,-79 35-2 0,-4-4-111 16,-3-3-59-1,-10 4-11-15,-10-2 128 0,-15 5 17 16,-8 1 38-16,0 7 82 16,-4 7 89-16,-10 5-28 15,-1 8-59-15,-1 4-57 16,1 0-17-16,-1 27 12 15,5 8 18-15,0 14 67 16,6 9-32-16,3 9-24 16,2 3 5-16,0 2-11 15,0-4-20-15,0-2-10 16,0-6 6-16,-2-5-9 16,-11-8-8-16,-6-6-2 15,-7-7 26-15,-3-8-19 0,3-10 3 16,1-10 12-16,9-6 13 15,12-10 3-15,4-24-26 16,8-15-13-16,29-7-2 16,9-4-32-16,10 6-27 15,27-8-93-15,-17 18-100 16,-10 7-303-16</inkml:trace>
  <inkml:trace contextRef="#ctx0" brushRef="#br0" timeOffset="19927.93">3426 9212 1159 0,'0'0'330'15,"0"0"-145"-15,0 0-71 16,0 0-32-16,0 0 60 16,0 0-8-16,0 0-53 15,0-74-9-15,0 69-26 16,0 5 11-16,0 0-7 16,0 0-34-16,0 0-15 15,0 0 4-15,-2 11-5 16,-3 13 0-16,-4 11 15 15,2 11 4-15,1 12 20 16,2 2 16-16,-1 1-1 0,5 1 10 16,0 0-31-16,0-4-2 15,0-3-15-15,0-5-7 16,5-8 6-16,3-6-14 16,5-6 5-16,5-6 8 15,3-6-14-15,6-7-6 16,2-9-13-16,4-2-5 15,2-2-31-15,3-20-35 16,-5-7 22-16,1-5 8 16,-7-1-27-16,-5-2 24 15,-7 5 38-15,-5 6 25 16,-6 6 15-16,-4 10 41 16,0 3 17-16,0 7-8 15,-16 0-58-15,-8 17-7 16,-5 10 0-16,-5 6 21 0,6 4 19 15,3-1-28-15,7-7 18 16,9-7-6-16,5-7-24 16,4-8 0-16,0-5-78 15,0-2 23-15,9 0-6 16,13-2 36-16,5-15-45 16,2-7-56-16,-3-5-26 15,-1 4 10-15,-7 4 92 16,-7 13 46-16,-5 8 4 15,-4 0 1-15,2 19 63 16,-2 8 52-16,0 4-35 16,4 1-32-16,1-4-29 15,1-2-12-15,4-6-8 0,1-8-84 16,5-12-109-16,-5 0-311 16,-5-2-847-16</inkml:trace>
  <inkml:trace contextRef="#ctx0" brushRef="#br0" timeOffset="20049.14">3609 9490 1328 0,'0'0'839'0,"0"0"-686"16,0 0-137-16,0 0-16 16,191-23-95-16,-117 23-168 15,-7 0-496-15</inkml:trace>
  <inkml:trace contextRef="#ctx0" brushRef="#br0" timeOffset="21392.98">4313 9800 1363 0,'0'0'501'0,"0"0"-483"0,0 0-17 15,0 0-2-15,133-74 1 16,-86 37-34-16,1-3-89 16,-8-2-179-16,-5-4-94 15,-8-2 297-15,-12 2 99 16,-5 2 27-16,-10 6 97 15,0 9 250-15,-5 9-68 16,-11 10-150-16,-1 10-93 16,-3 0-6-16,-1 22 24 15,4 16 46-15,3 11 11 16,5 9-63-16,7 4 13 16,2 0-16-16,0-2-1 15,0-8-29-15,9-6-27 16,2-7-9-16,0-11 1 15,-2-9-7-15,0-6 7 0,0-9-7 16,4-4-10-16,5-2-14 16,7-20-33-16,6-14-43 15,3-7-62-15,-1-6-77 16,-2 8 76-16,-8 9 163 16,-10 12 27-16,-9 14 63 15,-2 6-24-15,-2 2-29 16,0 20 125-16,0 7-35 15,0 5-17-15,4-3-51 16,10-1-28-16,4-4-3 16,6-4-16-16,5-8 5 15,7-4-4-15,2-10-13 16,2 0-19-16,0-5-50 0,1-18-7 16,-3-9 0-16,-5-2-1 15,-8-2-26-15,-10 4-2 16,-9 10 105-16,-6 12 129 15,-4 10-44-15,-23 0-53 16,-6 22 31-16,-1 6 1 16,1 4 13-16,8-2-29 15,8-4-23-15,10-6 2 16,7-3-27-16,0-5-18 16,7-8-4-16,17-4-51 15,8 0-21-15,3-7-17 16,3-16-128-16,0-7-21 0,-3-2 59 15,-8 3-27-15,-9 7 228 16,-9 12 51-16,-9 10 75 16,0 0-27-16,0 18 168 15,0 8-32-15,0 2-102 16,-2-2-42-16,2-4-15 16,0-3-42-16,0-7-13 15,6-5-5-15,10-5 0 16,4-2-16-16,4 0-31 15,8-11-60-15,1-14-26 16,0-1-26-16,-2-2-11 16,-4 2 51-16,-4 8 65 15,-9 8 38-15,-8 8 55 0,-4 2 13 16,-2 10 65 0,0 13 15-16,0 2-26 0,0 1-46 15,0-4-15-15,0-3-29 16,0-7-26-16,0-7-5 15,0-3-2-15,0-2-6 16,3 0-13-16,10 0-38 16,11-17-33-16,7-8-97 15,7-1 43-15,1 2 41 16,-8 7 104-16,-6 8 19 16,-8 9 51-16,-5 0 16 15,-6 22 4-15,-2 4 36 16,-1 1-29-16,-3-1-20 15,0-4-18-15,0-8-37 16,0-6-10-16,0-3-12 0,0-5 0 16,2 0 0-16,8 0-12 15,7-5-39-15,7-13-55 16,7-5-47-16,5-1 86 16,-1 6 14-16,-1 9 13 15,-7 6 40-15,-5 3 24 16,-5 6 5-16,0 14 17 15,-7 3-35-15,-3-4-4 16,-2 1-7-16,-3-3-6 16,-2-5-46-16,0-4-125 15,-9-8-73-15,-11 0-54 16,-7-4-742-16</inkml:trace>
  <inkml:trace contextRef="#ctx0" brushRef="#br0" timeOffset="21565.15">5195 9319 2235 0,'0'0'460'0,"0"0"-419"16,0 0-41-16,0 0-5 16,0 0-3-16,154-3 7 15,-48 15-86-15,-17 0-229 16,-10-4-806-16</inkml:trace>
  <inkml:trace contextRef="#ctx0" brushRef="#br0" timeOffset="22943.04">6898 9738 1485 0,'0'0'309'16,"0"0"-176"-16,0 0-43 0,0 0 43 15,0 0-15-15,0 0-56 16,0 0-28-16,5 53 67 16,-3-21-28-16,-2 1-36 15,0-8-5-15,0-6-9 16,0-9-15-16,3-6 2 16,-3-4 16-16,2 0-4 15,3 0 11-15,5-19-33 16,9-11-48-16,2-10-49 15,10-1 17-15,1 0-8 16,0 12 35-16,-6 12 35 16,-6 17 18-16,-2 0 18 15,-7 18 23-15,-5 14 23 0,-1 7 25 16,-5-4-33-16,0 0-15 16,0-10-23-16,0-4-4 15,0-9-14-15,0-8-5 16,0-3 4-16,0-1-7 15,0 0-10-15,9-17 0 16,9-16-76-16,4-6-59 16,5-5 36-16,0 5-20 15,-2 11 134-15,-10 16 3 16,-1 12 15-16,-6 0 17 16,1 19 39-16,0 11 44 15,2 1 1-15,7 3-76 16,4-4 5-16,11-5-20 0,13-8 2 15,2-6-9-15,6-9-18 16,2-2-21-16,-5-11-27 16,-7-10 2-16,-8-6 18 15,-14-1-24-15,-11 2 34 16,-11 5 15-16,0 5 3 16,-24 7 55-16,-12 9-35 15,-2 0 2-15,1 18 8 16,5 4-1-16,10 2-11 15,11-3-18-15,11-6-3 16,0-4-24-16,11-5-5 16,18-6-19-16,6 0-26 0,6-17-164 15,1-9-60-15,-6-9-1 16,-5 1 28-16,-9 1 129 16,-7 8 145-16,-7 13 281 15,-8 12-34-15,0 0-128 16,0 5 64-16,0 15-1 15,4 2-42-15,11-2-45 16,8 0-37-16,8-8-12 16,7-6-12-16,5-6-28 15,-3 0-6-15,-1-22-78 16,-2-8-48-16,-6-8-132 16,-7-3 25-16,0-28-19 15,-5 9-322-15,-6 4-228 0</inkml:trace>
  <inkml:trace contextRef="#ctx0" brushRef="#br0" timeOffset="23113.73">8256 9334 895 0,'0'0'573'0,"0"0"-270"16,0 0-201-16,0 0-65 16,0 0 139-16,2 121 10 15,-2-49-22-15,-4 4-38 16,-2 3-20-16,4-4-63 16,2-9-28-16,0-8 5 15,0-9-20-15,0-14 0 16,2-8-6-16,2-11-26 15,-2-6-48-15,-2-10-55 16,0-7-48-16,-14-19-25 16,-5-11-719-16</inkml:trace>
  <inkml:trace contextRef="#ctx0" brushRef="#br0" timeOffset="23255.53">8219 9633 1837 0,'0'0'476'0,"0"0"-399"16,0 0-24-16,156-18-23 15,-101 16-29-15,-2-1-1 16,-1 3 0-16,-9 0-31 16,-17 0-107-16,-12 0-211 15,-14 0-646-15</inkml:trace>
  <inkml:trace contextRef="#ctx0" brushRef="#br0" timeOffset="23445.14">7585 9467 1709 0,'0'0'543'0,"0"0"-374"16,0 0-93-16,114-99-51 16,-65 79-25-16,2 16-6 15,7 25-99-15,-13 18-267 16,-16 15-507-16</inkml:trace>
  <inkml:trace contextRef="#ctx0" brushRef="#br0" timeOffset="23532.72">7826 10185 1362 0,'0'0'320'16,"0"0"-320"-16,0 0-28 16,0 0-939-16</inkml:trace>
  <inkml:trace contextRef="#ctx0" brushRef="#br0" timeOffset="24281.26">9364 9694 1086 0,'0'0'780'15,"0"0"-525"-15,0 0-137 16,0 0-34-16,0 0-24 16,0 0-17-16,0 0 1 15,-96 53 4-15,72-21-21 16,4 0-4-16,6-1-5 15,10-8-18-15,4-7-10 16,2-5 9-16,20-11-14 16,12 0 6-16,1-6-40 15,6-22-65-15,-6-11-104 16,1-31-49-16,-7 6-89 16,-11 1-173-16</inkml:trace>
  <inkml:trace contextRef="#ctx0" brushRef="#br0" timeOffset="24792.75">9469 9326 1360 0,'0'0'561'0,"0"0"-175"0,0 0-170 16,0 0-152-16,0 0-64 16,0 0 0-16,0 0 21 15,-40 122 42-15,40-47-16 16,0 3-12-16,0-6-20 16,0-5-6-16,2-11-9 15,9-10 1-15,0-12 4 16,3-10-5-16,1-8-1 15,5-13-27-15,5-3-5 16,4-7-16-16,2-22-14 16,0-8-90-16,-8-3 54 15,-8 3 72-15,-8 11 27 0,-7 14 98 16,0 12-58-16,0 2-25 16,-13 26-9-16,2 11 44 15,3 1 26-15,8 1-9 16,0-4-34-16,14-5-18 15,11-8 15-15,3-6-23 16,4-8-7-16,-1-6-1 16,-7-4-44-16,-6 0 14 15,-13-18-32-15,-5-10-44 16,-13-8-178-16,-24-10-51 16,-5-4 48-16,-4-4 112 0,5-1 176 15,10 4 154 1,12 5 53-16,11 2 32 0,8 1-33 15,0 5 3-15,25 1-104 16,6 8 1-16,7 4-63 16,3 11-43-16,3 12-9 15,-5 2-64-15,-2 24-84 16,-10 59-167-16,-12-5-183 16,-9 4-774-16</inkml:trace>
  <inkml:trace contextRef="#ctx0" brushRef="#br0" timeOffset="24891.5">9808 10203 1119 0,'0'0'404'16,"0"0"-100"-16,0 0-165 0,0 0-75 16,0 0-14-1,0 0-40-15,0 0-10 0,-23-35-644 16</inkml:trace>
  <inkml:trace contextRef="#ctx0" brushRef="#br0" timeOffset="25049.72">9124 9575 2111 0,'0'0'513'15,"0"0"-426"-15,0 0-81 16,154-11-6-16,-54 11-24 16,35 0-69-16,-17 7-169 15,-10-3-857-15</inkml:trace>
  <inkml:trace contextRef="#ctx0" brushRef="#br0" timeOffset="25416.06">9999 10057 2234 0,'0'0'542'0,"0"0"-542"16,0 0-126-16,0 0 76 16,0 0 32-16,-4 151 17 15,-16-96 0-15,-2-2-7 16,-5-4-106-16,2-15-110 16,6-12-155-16,9-18-1143 0</inkml:trace>
  <inkml:trace contextRef="#ctx0" brushRef="#br0" timeOffset="26208.57">10492 9752 1129 0,'0'0'335'0,"0"0"-56"16,0 0-25-16,-13 126-6 15,6-74-82-15,3-4-90 16,2-8-38-16,2-10-24 16,0-9-5-16,0-12 8 15,0-7-9-15,4-2 14 16,9-6 21-16,7-22-43 0,5-10-22 16,2-8-35-16,-2-4-47 15,-4 6 2-15,-7 9 44 16,-5 20 58-16,-7 12 20 15,0 3-6-15,-2 20-2 16,6 13 64-16,8 5-8 16,9-3-19-16,12-2-25 15,12-10-3-15,9-9 0 16,8-14-8-16,-2 0-13 16,-6-19-30-16,-8-11-26 15,-13-8-44-15,-15-3-131 16,-13 0-15-16,-7 2 47 15,-7 10 199-15,-21 11 93 0,-7 15 51 16,0 3 50-16,4 19-41 16,6 12-50-16,10 8 7 15,13 0-3-15,2 2-40 16,8-5-33-16,21-4-20 16,9-8-7-16,7-12 11 15,6-12-18-15,4 0-6 16,3-15-39-16,-2-16-55 15,-6-5 17-15,-6-2-40 16,-9 1 28-16,-8 10 34 16,-11 6 61-16,-7 11 93 15,-9 10 2-15,0 0-58 16,0 0-26-16,0 19 26 16,0-2 42-16,0 0-11 0,0-3-47 15,0-4-12-15,0-6-8 16,0-4 8-16,16 0-9 15,8 0-15-15,9-11-26 16,8-6-21-16,1 0 24 16,1 3 29-16,-6 6 9 15,-3 8 16-15,-5 0 14 16,-10 5-23-16,-3 14-1 16,-7 1-12-16,-9 4 2 15,0-1-21-15,-15 0-38 16,-57-11-30-16,5-3-212 15,-6-7-532-15</inkml:trace>
  <inkml:trace contextRef="#ctx0" brushRef="#br0" timeOffset="26349.06">10864 9569 1891 0,'0'0'533'0,"0"0"-359"15,0 0-92-15,146-97-52 16,-86 83-26-16,0 13-4 15,24 9-61-15,-14 17-88 16,-12 5-458-16</inkml:trace>
  <inkml:trace contextRef="#ctx0" brushRef="#br0" timeOffset="26965.12">12628 9288 1605 0,'0'0'388'0,"0"0"-190"16,0 0-146-16,0 0-52 15,0 0 0-15,0 0 22 16,-27 152 122-16,14-65-9 16,1 8-37-16,10-12-35 15,2 5-26-15,0-12-19 16,0-11-9-16,14-14-7 16,3-14 9-16,4-9-11 15,-1-9-23-15,1-12-103 16,-4-7-3-16,-15-21-59 15,-2-14-172-15,-2-7-883 0</inkml:trace>
  <inkml:trace contextRef="#ctx0" brushRef="#br0" timeOffset="27325.17">12393 9689 1595 0,'0'0'528'0,"0"0"-360"16,0 0-152-16,0 0-16 15,187-24 0-15,-104 24 0 16,6 0 0-16,-6 0-1 15,-14 10 2-15,-17 9 18 16,-19 4 27-16,-22 7 5 16,-11 4 41-16,0 6 15 15,-25-1-10-15,1-4-48 16,2-4-30-16,6-11-18 16,7-8 2-16,7-6-3 0,2-6-42 15,2 0-49-15,23-20-3 16,8-14-288-16,7-2-130 15,-2-1 321-15,-6 10 191 16,-13 10 273-16,-5 17 20 16,-10 0-142-16,-2 22-40 15,1 12 27-15,-3 5-61 16,6 0-47-16,6-1-18 16,7-6-12-16,12-11-45 15,34-21-99-15,-7 0-332 16,-2-12-1173-16</inkml:trace>
  <inkml:trace contextRef="#ctx0" brushRef="#br0" timeOffset="27745.48">13680 9544 1106 0,'0'0'720'0,"0"0"-611"0,0 0 56 15,0 0 13 1,-130 150-27-16,109-99-44 0,9 2 8 15,12-4-27-15,0-1-52 16,20-7-11-16,14-7 2 16,5-10-11-16,11-12 5 15,4-12-3-15,1 0-18 16,-2-16 0-16,-3-12-9 16,-11-4-38-16,-12 2-6 15,-11 6-22-15,-9 8 75 16,-7 12 37-16,0 4-29 0,0 2-2 15,-9 21 7-15,4 2 33 16,5 5-16-16,0-1-9 16,9-2-3-16,16-3-12 15,4-8 1-15,2-8 22 16,-3-8-19-16,-3 0 4 16,-9 0-7-16,-7-18 13 15,-9-5-2-15,0-4-9 16,0-4 6-16,-13 2 3 15,-5-2-18-15,-1 4-11 16,4 1-20-16,11-23-86 16,4 8-180-16,0-3-435 0</inkml:trace>
  <inkml:trace contextRef="#ctx0" brushRef="#br0" timeOffset="27880.42">14219 9235 971 0,'0'0'1313'15,"0"0"-1076"-15,0 0-209 16,0 0-27-16,0 0-1 16,-129 165-29-16,83-96-329 15,5-11-1581-15</inkml:trace>
  <inkml:trace contextRef="#ctx0" brushRef="#br0" timeOffset="29792.1">15327 9177 466 0,'0'0'972'16,"0"0"-746"-16,0 0-72 15,0 0 6-15,0 0-3 16,0 0-29-16,0 0-20 15,-45-55-50-15,41 52-15 16,4 3-26-16,-2 0-16 16,0 0-1-16,-3 21 0 15,-1 13 0-15,-4 16 34 16,1 12-5-16,1 12 57 16,1 6-19-16,5 7-28 15,2-1 1-15,0 0-1 16,0-4-30-16,9-5 13 15,2-8-21-15,0-11 1 0,-2-7 3 16,-5-11-5-16,-1-10 0 16,-3-5 0-16,0-7-15 15,0-5 14-15,0 1-37 16,-9-1-96-16,-7-4-88 16,3-4-323-16,2-3-1261 0</inkml:trace>
  <inkml:trace contextRef="#ctx0" brushRef="#br0" timeOffset="30155.1">14700 10580 1728 0,'0'0'709'16,"0"0"-521"-16,0 0-118 0,0 0 2 15,0 0-14-15,0 0-19 16,0 0-8-16,117 3-19 16,-68 1-12-16,-1-1-61 15,2-1-70-15,12-2-100 16,-12 0-290-16,-8-7-282 0</inkml:trace>
  <inkml:trace contextRef="#ctx0" brushRef="#br0" timeOffset="30541.49">15236 10476 1647 0,'0'0'320'16,"0"0"-222"-16,0 0-76 15,0 0 90-15,0 0 14 0,0 0 1 16,-58 118-31 0,45-76-44-16,5-4-9 0,6-6-18 15,2-8-8-15,0-7-4 16,0-10-1-16,12-5-3 15,5-2 19-15,10-2-11 16,6-20-17-16,8-12-5 16,10-9-87-16,9-4 11 15,2 0-18-15,3 8 5 16,-5 7 39-16,-8 13 55 16,-7 12 0-16,-7 4 60 15,-7 3 2-15,-9 0-16 16,-5 15-28-16,-8-1-5 15,-9 3 5-15,0 0-17 0,-13-4 54 16,-20 3 27-16,-12-5-43 16,-6-4-9-16,-3-7-20 15,3 0-10-15,7 0-16 16,1-37-114-16,14 2-90 16,14 0-775-16</inkml:trace>
  <inkml:trace contextRef="#ctx0" brushRef="#br0" timeOffset="31152.9">15487 9003 1719 0,'0'0'624'16,"0"0"-459"-16,0 0-122 15,0 0-16-15,0 0-9 16,0 0-12-16,141-4-5 16,-89 4-1-16,-2 0-9 15,-2 0-89-15,-2 0-84 16,-15 0-192-16,-8-7-440 0</inkml:trace>
  <inkml:trace contextRef="#ctx0" brushRef="#br0" timeOffset="31325.05">15771 8833 1448 0,'0'0'548'16,"0"0"-403"-16,0 0-108 15,0 0 55-15,0 0-14 16,-72 131-20-16,61-82-24 16,9-1-15-16,2-1-19 15,0-10-59-15,22-6-88 16,5-11-139-16,0-13-280 0</inkml:trace>
  <inkml:trace contextRef="#ctx0" brushRef="#br0" timeOffset="31708.09">16067 8865 224 0,'0'0'1140'16,"0"0"-759"-16,0 0-110 15,-29 146-44-15,20-96-59 0,5-3-74 16,4-7-32-16,0-8-24 16,0-9 0-16,6-6-27 15,5-7 1-15,1-5 6 16,-1-5-4-16,5 0 4 16,1-21-18-16,8-9-32 15,4-9-67-15,4-2-38 16,8 1 19-16,1 3 14 15,0 13-34-15,-1 11 77 16,-6 8 61-16,-6 5 22 16,-4 0 89-16,-10 10-21 15,-4 1-7-15,-6-4-19 0,-5-1-32 16,0-3-1-16,-7-1 5 16,-25-1 1-16,-9-1-4 15,-11 0-33-15,-6 0-2 16,-17 0-112-16,14-3-276 15,14-8-616-15</inkml:trace>
  <inkml:trace contextRef="#ctx0" brushRef="#br0" timeOffset="32791.18">15944 9927 1371 0,'0'0'367'0,"0"0"-165"16,0 0 61-16,0 0-32 16,0 0-59-16,0 0-109 15,0 0-47-15,158-71 3 16,-100 40-10-16,-2-1-8 15,-2-1 0-15,-10-1-2 16,-9 5-6-16,-14 5 1 16,-9 2-19-16,-8 7 25 15,-4 3 1-15,0 10 21 0,0 2-18 16,-14 0-4-16,-3 9-38 16,-6 21 30-16,1 16 4 15,3 16 4-15,2 11 36 16,5 7-5-16,2 6 12 15,3-2-28-15,1-5 0 16,2-10-9-16,-3-10-5 16,0-13-1-16,-2-12 0 15,-2-12 0-15,-3-10 8 16,-3-7-8-16,-3-5 0 16,-1 0 5-16,11-23-4 15,7-17-2-15,3-14-59 16,25-12-20-16,21-9 1 0,17-1-11 15,11 3-24-15,5 1-122 16,4 2 14-16,-6 7 128 16,-13 4 84-16,-13 11 10 15,-17 12 116-15,-19 12 101 16,-11 12 12-16,-4 9-60 16,-10 3-63-16,-19 12-75 15,-11 20-31-15,-1 11 27 16,3 11 30-16,11 2-32 15,12 4-7-15,12-9-1 16,3-5-5-16,14-6-11 16,15-10-1-16,7-9-21 15,1-6-49-15,6-13-91 0,1-12-41 16,-8-18-139 0,-9-9-359-16</inkml:trace>
  <inkml:trace contextRef="#ctx0" brushRef="#br0" timeOffset="33143.11">16881 9682 1635 0,'0'0'398'0,"0"0"-269"16,0 0-44-16,0 0 20 15,0 0 22-15,78 119-11 16,-76-74-12-16,-2 1-32 16,0-2-24-16,0-6-27 15,0-8-12-15,-2-10 7 16,0-10-15-16,2-4-1 15,0-6 0-15,0 0-7 16,0-14 6-16,17-20-33 0,10-14-182 16,2-10-35-16,0-5-94 15,-4 12 48-15,-10 12 297 16,-5 21 187-16,-10 17 90 16,0 1-172-16,0 26-9 15,-2 11 36-15,-4 9-5 16,6 3-36-16,0-3-33 15,10-4-46-15,11-8 4 16,6-6-16-16,7-10-13 16,-1-10-33-16,3-8-80 15,-4-14-65-15,-11-18-319 16,-9-6-1118-16</inkml:trace>
  <inkml:trace contextRef="#ctx0" brushRef="#br0" timeOffset="33331.14">17541 9513 1573 0,'0'0'336'0,"0"0"-160"16,0 0 8-16,67 126-7 15,-61-71-30-15,-6 8-19 16,0 1-39-16,-6 1-54 16,-10-5-34-16,0-7-1 15,6-9-48-15,4-7-93 16,18-16-56-16,21-7-152 15,9-14-285-15</inkml:trace>
  <inkml:trace contextRef="#ctx0" brushRef="#br0" timeOffset="33558.43">18274 9682 766 0,'0'0'1073'0,"0"0"-693"15,0 0-263-15,0 0-95 16,-164 3 45-16,94 31 56 15,1 12-11-15,11 4-18 16,16 0-48-16,17-3-28 16,17-8-3-16,8-5-15 15,8-8 0-15,26-13-1 16,5-9-23-16,9-4-49 0,0-17-91 16,6-48-79-1,-13 2-153-15,-8-2-436 0</inkml:trace>
  <inkml:trace contextRef="#ctx0" brushRef="#br0" timeOffset="33757.39">18261 9203 1741 0,'0'0'628'15,"0"0"-489"-15,0 0-139 16,0 0-19-16,0 0 19 16,0 104 45-16,-7-33 48 15,-2 11-5-15,3 7-44 16,1-2 20-16,3 0-39 15,2-4-18-15,0-8-7 16,0-6-17-16,4-8-38 0,7-15-116 16,14-13-137-16,-5-13-174 15,0-17-834-15</inkml:trace>
  <inkml:trace contextRef="#ctx0" brushRef="#br0" timeOffset="34140.93">18555 9680 1386 0,'0'0'306'0,"0"0"-229"16,0 0-39-16,0 0 97 15,0 0 36-15,16 118 18 16,-16-67-23-16,0 2-54 16,-7-2 13-16,-2-5-49 0,0-5-24 15,3-9-8-15,1-10-37 16,3-8-6-1,2-7-1-15,0-7-1 0,0 0 1 16,13-11 0-16,12-24-13 16,8-12-162-16,3-15-24 15,-3-6-104-15,-4 6 17 16,-13 16 286-16,-7 15 106 16,-7 20 162-16,-2 11-166 15,0 5-62-15,-11 22 49 16,-1 9 43-16,4 1-60 15,3 6-24-15,5-3-14 16,5-2-24-16,24-2-10 16,13-4-70-16,47-8-85 15,-11-10-341-15,-2-10-687 0</inkml:trace>
  <inkml:trace contextRef="#ctx0" brushRef="#br0" timeOffset="34398.33">19514 9844 1393 0,'0'0'935'0,"0"0"-626"16,0 0-156-16,0 0-14 15,0 0-73-15,0 0-48 16,0 0-4-16,143 24-14 16,-108-18-33-16,-2 1-84 15,-10-2-114-15,-8-1-151 16,-15-4-529-16</inkml:trace>
  <inkml:trace contextRef="#ctx0" brushRef="#br0" timeOffset="34524.08">19551 9926 1699 0,'0'0'484'16,"0"0"-422"-16,0 0 19 16,0 0 33-16,0 0-112 0,174 44-2 15,-109-32-231-15,-5-4-544 16</inkml:trace>
  <inkml:trace contextRef="#ctx0" brushRef="#br0" timeOffset="34857.32">20320 9926 1704 0,'0'0'254'0,"0"0"-195"16,0 0 55-16,0 0 0 16,126-130-78-16,-102 94-4 15,-2-1 38-15,-4-1-27 0,-5 2 28 16,-2 0-34-1,-4 4 8-15,0 6 119 0,-5 8-48 16,-2 8-23-16,0 6-68 16,0 4-25-16,0 0 0 15,0 18-48-15,0 14 3 16,0 17 40-16,-2 6 5 16,-5 8 9-16,-2 3-6 15,2-3 6-15,-1 2-5 16,-3-5-4-16,-5-2-16 15,-15 7-75-15,4-16-182 16,-2-12-333-16</inkml:trace>
  <inkml:trace contextRef="#ctx0" brushRef="#br0" timeOffset="34976.03">20253 10231 2172 0,'0'0'635'0,"0"0"-487"15,0 0-27-15,133 0-34 16,-54 0-72-16,13 2-15 15,40 8-102-15,-26-2-248 16,-14-3-577-16</inkml:trace>
  <inkml:trace contextRef="#ctx0" brushRef="#br0" timeOffset="36612.21">2949 11825 990 0,'0'0'878'16,"0"0"-715"-16,0 0 17 15,0 0 47-15,0 0-49 16,0 0-26-16,0 0-22 16,26-9-93-16,1 5-14 15,9 3-5-15,6 1-11 16,7 0-2-16,5 0-5 15,4 0-10-15,2 1-37 16,20-1-168-16,-13 0-310 16,-12 0-712-16</inkml:trace>
  <inkml:trace contextRef="#ctx0" brushRef="#br0" timeOffset="36940.9">3004 11901 2022 0,'0'0'485'0,"0"0"-348"16,0 0-45-16,0 0-46 15,0 0-20-15,0 0 2 16,0 0-27-16,156 26-1 16,-82-16-4-16,4-4-41 15,27-6-121-15,-21 0-219 16,-12 0-451-16</inkml:trace>
  <inkml:trace contextRef="#ctx0" brushRef="#br0" timeOffset="37278.75">3646 11580 1243 0,'0'0'1001'15,"0"0"-868"-15,0 0-116 16,0 0 30-16,0 0-23 16,0 0-14-16,0 0 44 15,65 62-35-15,-30-32-10 16,2-2 0-16,-2-2-2 15,-4-1-1-15,-6-3-6 0,-12-1-2 16,-13 1-10 0,0 8-10-16,-27 1 1 0,-21 5 14 15,-16 2-29-15,-38 10-78 16,15-12-186-16,12-10-395 0</inkml:trace>
  <inkml:trace contextRef="#ctx0" brushRef="#br0" timeOffset="37707.65">2949 11601 1994 0,'0'0'352'0,"0"0"-264"15,0 0-20-15,0 0-62 16,0 0 0-16,-163 88 37 16,105-37 31-16,7 3 7 15,13-1-39-15,13-5 11 16,17-8-15-16,8-4-37 16,6-4 19-16,27-6 1 15,15-1-20-15,12-8-1 16,36-3-73-16,-17-3-169 15,-5-10-350-15</inkml:trace>
  <inkml:trace contextRef="#ctx0" brushRef="#br0" timeOffset="39523.42">5588 11209 1564 0,'0'0'299'16,"0"0"-141"-16,0 0-66 0,0 0-71 15,0 0 8-15,0 0-2 16,0 0-6-16,-87 76 33 16,70 0 69-16,5 35-14 15,3 27 8-15,7 10-16 16,2-27-34-16,0-31-16 16,0-34-19-16,0-10 0 15,4 6-21-15,3 2-10 16,2 4 10-16,-4-14-11 15,-3-11 0-15,-2-5-1 16,0-8-5-16,0-4-34 16,-14-2 0-16,-3-2-54 0,-14-10-104 15,4-2-329-15,2 0-1229 16</inkml:trace>
  <inkml:trace contextRef="#ctx0" brushRef="#br0" timeOffset="41927.3">5459 12755 1018 0,'0'0'246'16,"0"0"-178"-16,0 0 18 16,0 0 33-16,0 0-10 15,0 0 15-15,0 0-7 16,-9 0 12-16,6 0 40 15,1 0-48-15,0 0-20 16,0 0-27-16,-1 0-34 16,-1 0 6-16,-4 0-22 15,-4 3-22-15,-3 14 19 16,-8 12 16-16,3 4 18 16,2 8-13-16,10-3-14 15,8-3 0-15,0-4-11 16,4-9-1-16,18-9 4 15,9-8-11-15,3-5 13 0,4 0-3 16,-5-18-8-16,-8-8 1 16,-10-4-11-16,-9-2 4 15,-6-3 18-15,0 1-23 16,-15 3-21-16,-7 4-39 16,-9 10-71-16,2 6-84 15,6 8-424-15</inkml:trace>
  <inkml:trace contextRef="#ctx0" brushRef="#br0" timeOffset="43212.15">5816 10840 910 0,'0'0'405'0,"0"0"-183"0,0 0-110 15,0 0-28-15,0 0 2 16,0 0 5-16,0 0-6 16,-10-38-15-16,10 38 0 15,0 0 22-15,-2 0-29 16,2 0-8-16,0 0 0 16,-2 0-2-16,-2 0-24 15,-3 3-24-15,-5 18-4 16,-3 4 26-16,-1 9-10 15,1-2 8-15,3-1 8 16,6-4-32-16,1-8 10 16,3-5-11-16,2-5 1 15,0-5 10-15,0-2-11 0,0-2-1 16,2 0-5-16,15 0-10 16,9-2 14-16,6-6-16 15,1-2-26-15,-2 1 32 16,-7 8-6-16,-4 1 8 15,-6 4 1-15,-5 17 9 16,-7 12 6-16,-2 5 23 16,0 0-11-16,-2-2 6 15,-12-5-23-15,-1-4 10 16,-3-8 11-16,-4-2 1 16,-3-7-3-16,1-2-20 0,-1-4-15 15,2-4-11-15,2 0-29 16,0-18-53-16,6-8-210 15,3-8-551-15</inkml:trace>
  <inkml:trace contextRef="#ctx0" brushRef="#br0" timeOffset="43367">5753 10851 1452 0,'0'0'611'0,"0"0"-438"16,0 0-24-16,120-27-37 15,-64 19-68-15,2-1 11 0,-2 4-55 16,12 3-36-16,-16 0-131 16,-12 0-437-16</inkml:trace>
  <inkml:trace contextRef="#ctx0" brushRef="#br0" timeOffset="45373.5">4892 11863 1437 0,'0'0'389'0,"0"0"-171"0,0 0-81 15,0 0-30-15,0 0-21 16,0 0-65-16,0 0-3 16,34-95-17-16,-32 81 0 15,-2 0 61-15,0 3-4 16,0-4 9-16,-15 4 20 15,-8 1-67-15,-6 6-6 16,-6 4-14-16,-5 0 0 16,-3 19-8-16,3 12-1 15,5 5-4-15,6 8 11 16,8 0 2-16,10 0 2 16,7-1 6-16,4-8 5 0,4-5 7 15,23-4-4-15,11-8 11 16,8-8 0-16,8-4-27 15,2-6-19-15,2 0-54 16,17-9-89-16,-17-11-323 16,-6-1-1156-16</inkml:trace>
  <inkml:trace contextRef="#ctx0" brushRef="#br0" timeOffset="45509.45">5207 11953 1802 0,'0'0'735'16,"0"0"-668"-16,0 0-67 16,0 0-8-16,0 0-90 15,0 0-139-15,0 0-496 0</inkml:trace>
  <inkml:trace contextRef="#ctx0" brushRef="#br0" timeOffset="47310">6163 11682 1510 0,'0'0'404'0,"0"0"-150"0,0 0-50 16,0 0-105-1,0 0-62-15,0 0-25 0,0 0-1 16,-152 66 32 0,108-9 34-16,4 7-11 0,8 0-35 15,13-1 8-15,12-8-39 16,7-6 11-16,9-8-11 16,27-2-28-16,39 2-68 15,-5-12-102-15,-4-12-417 0</inkml:trace>
  <inkml:trace contextRef="#ctx0" brushRef="#br0" timeOffset="49722.18">6402 11853 1228 0,'0'0'282'0,"0"0"-135"0,0 0-36 15,0 0-9-15,0 0-33 16,0 0 21-16,0 0-3 16,17-55-15-16,-17 54 13 15,0-2 15-15,0 3-28 16,0 0-20-16,0 0-9 16,0 0 3-16,0 0-24 15,0 0-1-15,0 0-12 16,-2 17-9-16,-9 12 0 15,-2 8 25-15,-1 4 11 16,-1 3-2-16,-1-9-28 16,5-7 5-16,2-6 8 15,2-8-19-15,5-6 0 16,2-4 4-16,0-2-4 16,0-2-2-16,0 0-10 0,16-2-1 15,8-12 11-15,8-4-29 16,-1 0-35-16,-3 6 53 15,-3 6-8-15,-7 6 12 16,-3 0 0-16,-1 8 1 16,-5 13 7-16,-5 2 2 15,-2 3 19-15,-2 3 14 16,0-3 13-16,0-6-9 16,-6-2-20-16,-3-7-6 15,-3 0-3-15,-1-3-9 16,-5-2-21-16,-1-4-61 15,-12-2-87-15,2-18-193 16,2-6-426-16</inkml:trace>
  <inkml:trace contextRef="#ctx0" brushRef="#br0" timeOffset="49854.73">6417 11733 1716 0,'0'0'401'0,"0"0"-235"16,126-25-60-16,-74 24-39 15,2 1-42-15,8 5-25 16,-14 16-132-16,-13-3-362 0</inkml:trace>
  <inkml:trace contextRef="#ctx0" brushRef="#br0" timeOffset="50322.64">6915 11849 1560 0,'0'0'384'0,"0"0"-267"15,0 0-83-15,0 0 49 16,0 0 56-16,19 110-12 16,-9-66-26-16,-4 4 5 15,-4-2-2-15,-2-3-35 16,0-3-24-16,0-8-16 15,0-6-21-15,-2-8 2 0,-2-8-7 16,4-6-3-16,0-4 0 16,0 0-1-16,0-4-8 15,8-22-6-15,15-16-158 16,8-15-76-16,0-4-73 16,0 0-32-16,-6 13 338 15,-10 14 16-15,-8 15 362 16,-4 12-53-16,-3 7-126 15,0 0-135-15,0 19-32 16,-8 10 41-16,6 5 3 16,2 0-6-16,0-2-41 15,19-2 3-15,7-5-8 16,6-6-8-16,3-5-10 16,3-6-56-16,-1-5-87 15,6-3-26-15,-9-12-176 0,-10-6-543 0</inkml:trace>
  <inkml:trace contextRef="#ctx0" brushRef="#br0" timeOffset="50788.7">7347 11482 1465 0,'0'0'393'0,"0"0"-170"16,0 0-46-16,0 0-8 15,0 0-79-15,0 0 29 16,0 0-8-16,-18-63-47 16,27 54-25-16,6-3-8 15,6 4-13-15,1 6 2 16,-2 2-20-16,-2 0-7 16,-10 19-4-16,-5 11 11 0,-3 9 18 15,-13 3 17 1,-14-2 4-16,0-2 20 0,2-10-47 15,12-10 0-15,7-8-12 16,6-6-1-16,0 0-10 16,4 0-38-16,21 3 7 15,6-5 32-15,7 5-75 16,10 3-135-16,-7-4-364 16,-10 5-715-16</inkml:trace>
  <inkml:trace contextRef="#ctx0" brushRef="#br0" timeOffset="50994.56">7739 12087 1490 0,'0'0'969'0,"0"0"-648"15,0 0-131-15,0 0-43 16,0 0-86-16,0 0-46 15,0 0-15-15,134-7-81 16,-87 7-44-16,19 0-175 16,-10 0-212-16,-6 3-704 0</inkml:trace>
  <inkml:trace contextRef="#ctx0" brushRef="#br0" timeOffset="52497.04">8553 11921 871 0,'0'0'955'15,"0"0"-777"-15,0 0-133 16,0 0 53-16,0 0 5 15,0 0-56-15,0 0 1 16,60 9-16-16,-43 11 20 16,4 3 12-16,-6 5 4 15,-5 6 2-15,-4 0-10 16,-6-2-2-16,0 0-22 0,0-2-23 16,-2-7 11-1,-7-5-12-15,2-6-1 0,5-4-11 16,-1-6-1-16,3-2 0 15,0 0-20-15,0-5-28 16,19-22-35-16,23-41-391 16,-5 8-52-16,2-1-314 0</inkml:trace>
  <inkml:trace contextRef="#ctx0" brushRef="#br0" timeOffset="52642.05">8850 11905 1101 0,'0'0'851'16,"0"0"-453"-16,0 0-234 15,0 0-88-15,0 0 28 16,-72 106-13-16,63-69-19 15,9 0-21-15,7-5-33 16,28-3 12-16,12-7-9 0,14-8-21 16,7-10-26-16,24-4-154 15,-18-13-130-15,-17-6-426 0</inkml:trace>
  <inkml:trace contextRef="#ctx0" brushRef="#br0" timeOffset="53173.31">9039 11482 1220 0,'0'0'730'15,"0"0"-529"-15,0 0-61 16,0 0 50-16,0 0-69 16,0 0-20-16,0 0-62 15,-12-28-18-15,12 20-1 16,0-2-3-16,12 0-5 15,1 0-8-15,3 4 2 16,-1 3-12-16,-1 3-6 16,-3 0 2-16,-7 5-6 15,-4 10-2-15,0 9 18 16,-6 3 32-16,-13 1 10 0,4-5-15 16,-1-6-18-16,10-5-8 15,4-6-1-15,2-1-2 16,2 2-53-16,18 1 25 15,7 2 21-15,0 2 9 16,-1 3 0-16,-8 0 1 16,-7 8 5-16,-9 4-6 15,-2 5 0-15,-4 4 21 16,-16 1-19-16,-2-2-2 16,-1 4-30-16,8-13-210 0,5-12-353 15</inkml:trace>
  <inkml:trace contextRef="#ctx0" brushRef="#br0" timeOffset="53399.05">9484 11504 1510 0,'0'0'364'15,"0"0"-101"-15,41 143-39 16,-37-65-32-16,-4 6-46 15,0 5-51-15,-24 1-29 16,-8-5-27-16,-5-3-22 0,-1-9-17 16,-1-8-1-1,10-7-42-15,10-14-190 0,7-15-342 16,12-14-1301-16</inkml:trace>
  <inkml:trace contextRef="#ctx0" brushRef="#br0" timeOffset="53655.16">10096 11941 75 0,'0'0'1770'0,"0"0"-1583"16,0 0-181-16,-114-16 117 15,54 21 41-15,-5 20-17 16,5 5-55-16,10 2-4 0,17-1-39 15,15 1-23-15,18-7 1 16,0-1-26-16,27-6 5 16,16-7-6-16,5-9 0 15,8-2-103-15,11-29-46 16,-11-9-153-16,-13-4-338 0</inkml:trace>
  <inkml:trace contextRef="#ctx0" brushRef="#br0" timeOffset="53870.98">10187 11249 1711 0,'0'0'238'15,"0"0"-226"-15,0 0 11 16,0 0 8-16,0 0 215 0,-7 139-76 16,-4-62-24-16,-2 10-46 15,1 5-33-15,4 1-15 16,1-4-41-16,5-2-10 15,2-11-2-15,0-10-39 16,0-11-100-16,9-18-111 16,4-12-339-16,0-17-769 0</inkml:trace>
  <inkml:trace contextRef="#ctx0" brushRef="#br0" timeOffset="54112.12">10260 11855 1861 0,'0'0'255'0,"0"0"-233"16,0 0 7-16,0 0 44 16,0 0 5-16,0 0 1 15,71 128-5-15,-63-86-7 16,-6-1 22-16,-2-6-9 16,0 0-42-16,0-9-22 15,0-6-14-15,0-6 2 16,0-9-4-16,0-5-7 15,0 0-49-15,0-7-24 16,0-47-217-16,9 3-362 16,1 1-124-16</inkml:trace>
  <inkml:trace contextRef="#ctx0" brushRef="#br0" timeOffset="54238.21">10260 11855 1765 0,'105'110'550'0,"-110"-102"-488"16,-1 16 28-16,2 6 11 15,1 7-11-15,3 3-37 16,3-3-15-16,23-1-38 15,14-4-20-15,16-6-50 16,46-21-96-16,-10-3-315 16,-7-2-525-16</inkml:trace>
  <inkml:trace contextRef="#ctx0" brushRef="#br0" timeOffset="54475.25">11234 11953 2002 0,'0'0'716'15,"0"0"-515"-15,0 0-62 16,0 0-56-16,0 0-56 16,0 0-9-16,0 0-2 15,143 6-16-15,-89 0-18 16,1 2-24-16,-3 0-39 15,-3 4-143-15,-14-4-158 16,-19-1-494-16</inkml:trace>
  <inkml:trace contextRef="#ctx0" brushRef="#br0" timeOffset="54615.01">11342 12075 388 0,'0'0'1907'0,"0"0"-1546"15,0 0-243-15,0 0 31 16,0 0-54-16,0 0-70 15,164 7-25-15,-85-2-69 16,39 0-182-16,-18-1-228 16,-9-4-543-16</inkml:trace>
  <inkml:trace contextRef="#ctx0" brushRef="#br0" timeOffset="54955.18">12445 12064 1207 0,'0'0'517'0,"0"0"-417"0,0 0 56 16,0 0 4-1,0 0-68-15,78-107-52 0,-63 73-40 16,2-4-34-16,-2 0 19 16,-5 0 14-16,4 2 1 15,-3 3 6-15,-1 7 143 16,-4 6 80-16,-4 10-57 15,1 6-93-15,-3 4-65 16,0 0-14-16,0 2-6 16,0 23-30-16,0 7 35 15,-7 12-5-15,-3 7 6 16,0 4 12-16,-1 0-12 16,-1-2 0-16,-1-4-11 0,-1-3-8 15,-1-7-130-15,-10 3-94 16,3-14-268-16,2-7-905 0</inkml:trace>
  <inkml:trace contextRef="#ctx0" brushRef="#br0" timeOffset="55103.17">12308 12280 1877 0,'0'0'504'16,"0"0"-416"-16,0 0 11 15,0 0 85-15,135 16-77 16,-66-10-56-16,11 2-51 15,5-2-11-15,32-2-123 0,-20-2-165 16,-17-2-1005-16</inkml:trace>
  <inkml:trace contextRef="#ctx0" brushRef="#br0" timeOffset="56805.04">2884 14494 1614 0,'0'0'374'16,"0"0"-172"-16,0 0 31 15,0 0-33-15,0 0-42 16,0 0-19-16,0 0-44 15,0-4-13-15,11-1-16 16,16 2-20-16,13 1-32 16,13 0-14-16,12 2-5 15,7 0 4-15,5 0-43 16,2 5-46-16,21 6-84 16,-22-3-163-16,-13-6-489 0</inkml:trace>
  <inkml:trace contextRef="#ctx0" brushRef="#br0" timeOffset="57099.83">3023 14578 2097 0,'0'0'388'0,"0"0"-259"16,0 0-40-16,0 0-32 0,0 0 0 15,0 0 1-15,162 0-40 16,-102 0-18-16,3 0-25 15,28 0-81-15,-18 0-185 16,-7 0-517-16</inkml:trace>
  <inkml:trace contextRef="#ctx0" brushRef="#br0" timeOffset="57371.2">3713 14289 1989 0,'0'0'537'0,"0"0"-433"16,0 0-90-16,0 0-14 15,0 0-2-15,0 0-8 16,130 73 1-16,-113-34 9 16,-8 6-12-16,-9 3 12 15,0-2 0-15,-31 1 5 16,-13-1-5-16,-15-7-2 15,-7-3-35-15,-8-7-100 16,-33-14-122-16,20-9-71 16,9-6-595-16</inkml:trace>
  <inkml:trace contextRef="#ctx0" brushRef="#br0" timeOffset="57551.81">2806 14229 2045 0,'0'0'216'0,"0"0"-196"16,-165 96 51-16,109-38 13 16,12 13 22-16,19 1-16 15,21 3-52-15,4 3-32 16,29-8-6-16,22-8-50 16,52-8-63-16,-14-15-263 15,-2-20-573-15</inkml:trace>
  <inkml:trace contextRef="#ctx0" brushRef="#br0" timeOffset="59171.12">5091 14265 1283 0,'0'0'337'0,"0"0"-112"16,0 0-39-16,0 0-3 16,0 0-59-16,0 0-66 15,-132-56-20-15,84 56-2 16,-4 3 17-16,3 20 22 15,2 9 4-15,12 6-20 16,10 7-7-16,14 2-22 16,11 2-3-16,5-1-7 15,30-2-11-15,15-6 22 16,12-4-31-16,13-10-66 0,37-16-144 16,-18-8-258-16,-17-2-502 15</inkml:trace>
  <inkml:trace contextRef="#ctx0" brushRef="#br0" timeOffset="59449.4">5403 14482 1463 0,'0'0'321'16,"0"0"-124"-16,0 0-21 15,0 0-43-15,0 0-24 0,0 0-35 16,0 0-12 0,31 64-8-16,-22-64-10 0,-2 0 28 15,-7 0-30-15,0 0 20 16,0 0 28-16,0 0-38 16,-3-6-38-16,-1 2-14 15,2 2-17-15,2 2-34 16,0 0-213-16,4 0-447 0</inkml:trace>
  <inkml:trace contextRef="#ctx0" brushRef="#br0" timeOffset="60322.52">8488 14455 1350 0,'0'0'790'0,"0"0"-503"15,0 0-20-15,0 0-28 16,0 0-68-16,0 0-57 16,0 0-72-16,51 0-26 15,-10 0-10-15,3 0-6 16,1 0 0-16,-1 4-26 16,-4 5-29-16,-7-1-37 15,-10 1-54-15,-23 10-157 0,0-3-237 16,-9 0-115-16</inkml:trace>
  <inkml:trace contextRef="#ctx0" brushRef="#br0" timeOffset="60454.09">8491 14650 1699 0,'0'0'562'16,"0"0"-387"-16,0 0 51 16,0 0-74-16,149 0-115 15,-87 0-37-15,7 0-106 16,29-10-137-16,-15 3-310 15,-12 0-829-15</inkml:trace>
  <inkml:trace contextRef="#ctx0" brushRef="#br0" timeOffset="60740.46">9398 14592 995 0,'0'0'956'15,"0"0"-763"-15,0 0-78 16,0 0 66-16,0 0-95 15,69-109-74-15,-52 74-12 16,1 0-15-16,1-4-47 16,-4 2 13-16,-1 4 18 15,-6 4 11-15,-1 12 20 16,-5 4 130-16,-2 11-25 16,0 2-84-16,0 8-21 15,0 22 0-15,0 14 7 16,-7 10 17-16,1 8-18 15,2 5 0-15,0 0-12 0,4 8-87 16,0-13-199-16,12-22-845 0</inkml:trace>
  <inkml:trace contextRef="#ctx0" brushRef="#br0" timeOffset="61441.99">10628 14596 1739 0,'0'0'709'0,"0"0"-424"15,0 0-82-15,0 0-78 16,0 0-45-16,0 0-38 16,0 0-17-16,40-2-25 15,-2 2 10-15,11 0-8 16,5 0-2-16,1 0 0 16,4 2-54-16,-6 2-53 15,12 3-118-15,-15 0-139 16,-11-7-412-16</inkml:trace>
  <inkml:trace contextRef="#ctx0" brushRef="#br0" timeOffset="61659.98">10777 14718 1565 0,'0'0'787'16,"0"0"-524"-16,0 0-136 15,0 0-54-15,0 0-24 16,0 0-18-16,0 0-13 16,143 8-9-16,-85-4-9 15,0-4-47-15,3 0-71 16,12 0-92-16,-15 0-130 0,-12 0-360 0</inkml:trace>
  <inkml:trace contextRef="#ctx0" brushRef="#br0" timeOffset="61876.81">11542 14526 1348 0,'0'0'712'16,"0"0"-611"-16,0 0-92 16,0 0 5-16,0 0 37 15,0 0 16-15,54 146-39 16,-54-104 10-16,-7 2-14 15,-20-2 13-15,-8-5-9 0,-13-4-28 16,-3-6-14-16,-29-9-46 16,14-6-145-16,5-12-304 0</inkml:trace>
  <inkml:trace contextRef="#ctx0" brushRef="#br0" timeOffset="62056.99">10697 14494 664 0,'0'0'1459'16,"0"0"-1288"-16,-113 26-139 16,70 6 84-16,5 8-40 15,11 8 41-15,14 12-26 16,13 10-50-16,3 6-41 16,32 1-47-16,54 3-93 15,-6-17-157-15,1-17-406 0</inkml:trace>
  <inkml:trace contextRef="#ctx0" brushRef="#br0" timeOffset="63558.68">12855 14517 1265 0,'0'0'382'16,"0"0"-198"-16,0 0-13 15,0 0-34-15,0 0-94 16,0 0-30-16,0 0 5 16,0 0-2-16,0 0 27 15,0 0 32-15,0 0 27 16,0 0-5-16,0 0-18 15,0 0 0-15,0 0-42 16,0 0-23-16,0 0 1 0,0 0-2 16,0-1-3-1,0-7-10-15,0 0-1 0,0 2 0 16,-5-5 0-16,-14 4 1 16,-8 2-8-16,-6 2-5 15,-6 3 13-15,-3 0 8 16,0 8 15-16,3 11 22 15,6 8-12-15,8 3 0 16,8 0-20-16,9 2 1 16,8 4-13-16,2-6 7 15,25 2 4-15,14-5-7 16,11-8-5-16,10-5-39 16,9-7-78-16,39-7-106 15,-21-7-246-15,-9-11-367 0</inkml:trace>
  <inkml:trace contextRef="#ctx0" brushRef="#br0" timeOffset="63819.02">13425 14517 1711 0,'0'0'718'15,"0"0"-450"-15,0 0-123 16,0 0-20-16,0 0-60 16,0 0-18-16,0 0-35 15,108 3-2-15,-64 3-10 16,-1 2 0-16,-5-2-21 16,-7 0-55-16,-9 2-78 0,-11 0-107 15,-13 5-233-15,-25-1-30 16,-8-3-625-16</inkml:trace>
  <inkml:trace contextRef="#ctx0" brushRef="#br0" timeOffset="63938.99">13361 14668 1264 0,'-4'4'580'0,"1"-2"-328"15,3 3-39-15,7 0-18 16,24 2-41-16,19 5-23 16,14-3-103-16,9 1-28 15,37-2-191-15,-17-8-123 0,-14 0-737 16</inkml:trace>
  <inkml:trace contextRef="#ctx0" brushRef="#br1" timeOffset="87789.01">25385 8765 400 0,'0'0'226'0,"0"0"-97"16,0 0 87-16,0 0-67 15,0 0-26-15,0 0 79 16,10-43-60-16,-8 36-59 16,-2 0 17-16,2 2-49 0,-2-2 54 15,2 0-55-15,-2 0-28 16,2 0 142-16,0-2-133 16,0 0 9-16,-2 1 43 15,0-1-30-15,3 1 44 16,-3 4-94-16,0 3 19 15,0 1 76-15,0 0-97 16,0 0-1-16,0 0 3 16,0 11 19-16,-5 15-32 15,-5 13 10-15,-2 5 0 16,-1 6 40-16,1-4-40 16,3-3 0-16,3-4 12 15,2-7 7-15,-1-8-11 16,2-8-8-16,3-6 0 15,0-6-9-15,0-4 9 0,0 0 0 16,0 0-2-16,3-4 10 16,15-15-34-16,4-5 13 15,5-3-38-15,2 3 18 16,0 4-42-16,-5 8 21 16,-4 10 48-16,-6 2-16 15,-3 7 3-15,-5 18 19 16,-6 8 0-16,0 2 55 15,0 3-46-15,-6-2 16 16,-7-4 6-16,-1-3-19 16,1-5 12-16,-1-6-24 15,1-5-11-15,1-5-35 0,2-5-53 16,-9-3-144-16,4-20 9 16,-1-7-605-16</inkml:trace>
  <inkml:trace contextRef="#ctx0" brushRef="#br1" timeOffset="87931.88">25389 8689 1877 0,'0'0'363'15,"0"0"-176"-15,0 0-187 16,152-21 0-16,-94 21 12 16,4 0-12-16,8 32 0 15,-15 1-243-15,-12-8-386 0</inkml:trace>
  <inkml:trace contextRef="#ctx0" brushRef="#br1" timeOffset="88350.69">25941 8815 863 0,'0'0'824'15,"0"0"-742"-15,0 0 12 16,0 0-59-16,0 0 161 15,0 0 26-15,-23 134-108 16,5-84 19-16,1 1-60 16,1-5-73-16,7-6 96 15,2-8-96-15,7-11 0 0,0-7-12 16,0-7 6 0,9-7 4-16,14 0-36 0,6-24-31 15,4-12 53-15,0-15-118 16,1-9-76-16,-5 0 84 15,-7 4 73-15,-9 12 53 16,-6 16 114-16,-7 16 47 16,0 12 27-16,0 0-188 15,-13 26 0-15,-1 10 52 16,5 7-23-16,9 1 58 16,0-3-87-16,16-2 9 15,15-8-18-15,7-8 9 16,4-7-71-16,1-9-21 15,5-7-116-15,-9-9-72 16,-13-12-380-16</inkml:trace>
  <inkml:trace contextRef="#ctx0" brushRef="#br1" timeOffset="89020.93">26392 8414 674 0,'0'0'821'0,"0"0"-626"16,0 0-75-16,0 0 50 15,0 0-26-15,0 0-50 16,0 0 88-16,-21-49-161 16,21 48 14-16,0 1 34 15,0 0-56-15,0 0 42 16,0 0-55-16,0 0 0 16,0 0 17-16,0 0-17 15,0 0 0-15,0 0-20 16,0 0 44-16,0 0-9 15,-2 0-15-15,2 0 1 0,-3 0 32 16,0 0-33-16,1 0-15 16,2 0-2-16,-2 0-9 15,0 0 26-15,0 0-20 16,2 0 20-16,0 0 5 16,0 0-5-16,0 0 0 15,0 0 67-15,0 0-58 16,0 0 66-16,2 0-75 15,10 0 1-15,-2 0-4 16,1 0 3-16,-1 8-19 16,-4 12 5-16,-6 8 28 15,0 5 11-15,0 2-25 16,-8 1 17-16,0-3 6 0,6-6-23 16,2-3 0-1,0-5 3-15,0-4 12 0,12 0-1 16,-4-6-14-16,1-2 0 15,-3-2-36-15,-6 2 36 16,0 4-67-16,0 8-11 16,-8 5-11-16,-9 10 40 15,-10 14-170-15,4-9-277 16,3-6-135-16</inkml:trace>
  <inkml:trace contextRef="#ctx0" brushRef="#br1" timeOffset="89516.3">25300 9569 1702 0,'0'0'387'15,"0"0"-170"-15,0 0-127 16,0 0 29-16,0 0 1 16,0 0-90-16,155-5 66 15,-76-7-61-15,13 4-15 16,3-1 119-16,1 1-139 15,-7-1 0-15,-8 6 4 16,-12-1 5-16,-13 1-18 0,-9 3-37 16,-12 0-120-1,-14 0 14-15,-8 3-434 0,-13 3-199 0</inkml:trace>
  <inkml:trace contextRef="#ctx0" brushRef="#br1" timeOffset="90134">25773 9765 983 0,'0'0'389'0,"0"0"-241"16,0 0 32-16,0 0 30 15,0 0-40-15,0 0-2 16,0 0-27-16,-15 0-107 16,15 0 113-16,0 0-147 15,0 0 0-15,0 0 9 16,0 0 9-16,0 0-18 16,0 0 0-16,0 0 1 15,0 0-10-15,0 0 9 16,0 0-5-16,0 0-23 15,0 0 47-15,0 0-19 16,0 0 0-16,0 0 0 16,0 0-12-16,0 0 12 0,0 0 0 15,0 0-7-15,2 0 17 16,5 0 7-16,1 0-17 16,3 4 1-16,3 2 17 15,-1 3-17-15,-1 0-1 16,-6 4 76-16,-2 0-49 15,-2 5 43-15,-2 1-49 16,0 1 9-16,0-3 24 16,3 4-54-16,6-5 0 15,9-2-23-15,6-2 31 16,3-3-8-16,2 0 0 16,-4-3 0-16,-10-1 0 15,-6 2 0-15,-7 5-5 16,-2 6-8-16,-7 10 26 15,-14 8 8-15,-6 2-21 0,4 2-57 16,7-6 57-16,16-6-243 16,0-11-333-16,12-13-291 0</inkml:trace>
  <inkml:trace contextRef="#ctx0" brushRef="#br1" timeOffset="90523.71">26838 9517 1955 0,'0'0'581'16,"0"0"-398"-16,0 0-48 0,0 0-119 15,0 0 107-15,0 0-123 16,0 0 0-16,90 0-14 16,-48 0 14-16,3 0-30 15,8 0-67-15,-13 0-229 16,-11 0-355-16</inkml:trace>
  <inkml:trace contextRef="#ctx0" brushRef="#br1" timeOffset="91634.23">27908 8951 740 0,'0'0'266'0,"0"0"1"0,0 0-119 15,0 0-8-15,0 0 77 16,0 0-71-16,0 0 27 16,12-116-30-16,-10 95-35 15,5-2 110-15,1 2-109 16,4 7-88-16,3 1 24 15,1 6-38-15,4 7-7 16,0 7 0-16,0 20 8 16,0 17 35-16,-4 5-42 15,-10 6-1-15,-6 3 73 16,0-5-72-16,-2 0 20 16,-9-11-21-16,2-6 24 15,0-12-23-15,7-10-1 0,0-9-40 16,2-5 28-16,0 0-24 15,0-14 11-15,13-23-1 16,7-18-222-16,5-13 156 16,2-8-210-16,-6 4 104 15,-2 14 179-15,-11 16 19 16,-6 17 246-16,-2 20-25 16,0 5-199-16,-10 16 61 15,-6 18-43-15,0 5-3 16,8 4 48-16,8-5-77 15,0-2 16-15,11-3-24 16,15-8 16-16,8-6-71 0,3-7-21 16,11-12-117-16,-13 0-79 15,-6-21-406-15</inkml:trace>
  <inkml:trace contextRef="#ctx0" brushRef="#br1" timeOffset="91865.95">28464 8508 371 0,'0'0'1449'0,"0"0"-1326"16,0 0-80-16,0 0-8 15,0 0 48-15,-27 134 52 16,17-90-94-16,6-4-16 16,4-5 45-16,0-11-63 0,23-7-2 15,10-5 62-15,5-7-66 16,2-3-2-16,2-2-19 15,-4 0-115-15,-7-12 10 16,-4-22-129-16,-9 2-248 16,-9-3-577-16</inkml:trace>
  <inkml:trace contextRef="#ctx0" brushRef="#br1" timeOffset="92000.67">28666 8558 196 0,'0'0'1262'0,"0"0"-923"15,0 0-75-15,0 0-185 16,0 0 23-16,0 0 22 15,-13 153-122-15,11-83 72 16,2 4-74-16,-4-2-107 16,-6 16-61-16,-1-18-174 15,3-15-427-15</inkml:trace>
  <inkml:trace contextRef="#ctx0" brushRef="#br1" timeOffset="92225.57">27895 9575 1437 0,'0'0'835'16,"0"0"-758"-16,0 0-42 15,0 0-2-15,0 0 35 16,0 0-19-16,177 10-19 0,-98-10-39 15,33 0 9-15,-21 0-202 16,-18 0-193-16</inkml:trace>
  <inkml:trace contextRef="#ctx0" brushRef="#br1" timeOffset="92668.88">28169 9801 1132 0,'0'0'690'0,"0"0"-684"16,0 0-6-16,-133 80 60 0,84-49-47 15,1-4 127 1,4-1-91-16,11-6 11 0,12-8 43 16,15-5-103-16,6-5 15 15,20-2-12-15,25 0 16 16,13 0 56-16,6-7-75 15,5-2 0-15,-1-3-10 16,-10 2 20-16,-10 0-10 16,-5 2 0-16,-15-1-58 15,-5 2 57-15,-12-1-152 16,-8-2-73-16,-3-4-86 16,0-5-206-16,-10 0 284 15,-3 1 234-15,2 4 242 16,4 1 390-16,5 9-285 15,-1 4-102-15,3 0-86 0,0 27-159 16,0 12 79-16,0 16-8 16,0 8-45-16,5 4-34 15,9-1 8-15,10 2-196 16,-2-15-82-16,-2-19-356 0</inkml:trace>
  <inkml:trace contextRef="#ctx0" brushRef="#br1" timeOffset="92949.97">29068 8736 1602 0,'0'0'511'16,"0"0"-429"-16,0 0-76 16,40 111 227-16,-20-5-117 15,-2 37-60-15,-8 10 84 16,-10-3-92-16,0-17-20 16,-37-18-28-16,-19-5 39 15,-19-3-93-15,-15-13 11 16,14-26-244-16,9-22-288 0</inkml:trace>
  <inkml:trace contextRef="#ctx0" brushRef="#br1" timeOffset="93483.28">24834 8951 823 0,'0'0'394'0,"0"0"-88"0,-64 199 25 16,53-27-104-16,11 26 70 16,24 3-139-16,36-20-97 15,25-40 49-15,31-9-110 16,29-25 0-16,34-22-55 15,23-39-191-15,-39-27-39 16,-19-19-1041-16</inkml:trace>
  <inkml:trace contextRef="#ctx0" brushRef="#br1" timeOffset="93966.8">29623 8686 1773 0,'0'0'560'15,"0"0"-497"-15,0 0-41 16,0 0-4-16,0 0-18 16,0 0 0-16,0 0 13 15,6 177 72-15,-30-29 92 16,-10 21-101-16,-1-3-39 16,4-19 50-16,10-37-87 15,10-26-2-15,7-22 1 0,4-8-177 16,0 12 4-16,11-11-329 15,5-11-492-15</inkml:trace>
  <inkml:trace contextRef="#ctx0" brushRef="#br1" timeOffset="94187.14">29658 9789 2170 0,'0'0'249'0,"0"0"-215"16,0 0 9-16,0 0 9 15,0 0-30-15,-2 109 89 16,29-88-111-16,4-1 19 16,0-11-19-16,-1-4 34 0,-6-5-11 15,-9 0-23 1,-10-14 0-16,-5-11-30 0,-7-11 29 16,-20-5-108-16,-15-17 2 15,5 10-436-15,10 6-471 0</inkml:trace>
  <inkml:trace contextRef="#ctx0" brushRef="#br1" timeOffset="94464.43">30202 8724 1437 0,'0'0'681'0,"0"0"-571"16,0 0-110-16,0 0 0 16,0 0 150-16,25 113-45 15,-3-44-47-15,-2-2 81 16,-2-4-119-16,-3-7 21 16,-8-10-4-16,-4-8-22 15,-3-8 13-15,-3-6-28 16,-17-5-55-16,-22-19 22 15,4 0-215-15,0 0-323 0</inkml:trace>
  <inkml:trace contextRef="#ctx0" brushRef="#br1" timeOffset="94591.58">30225 8636 2013 0,'0'0'630'0,"0"0"-481"15,120-33-149-15,-62 31 12 16,7 2-53-16,19 7 24 15,-12 12-187-15,-12-6-523 0</inkml:trace>
  <inkml:trace contextRef="#ctx0" brushRef="#br1" timeOffset="99817.99">25925 11976 806 0,'0'0'100'15,"0"0"-42"-15,0 0 50 0,0 0-66 16,0 0 39-16,0 0-43 16,0 0 23-16,-9-58 158 15,9 53-69-15,0-3-18 16,0 0 5-16,0 2-29 16,0-2 5-16,0 2-39 15,0 1-67-15,0 0 110 16,0 1-89-16,0-2 17 15,0 2 51-15,0 0-47 16,0 1 48-16,0 0-63 0,0 3-14 16,0 0 25-1,0 0-45-15,0 0-20 0,0 0 13 16,0 0-35-16,0 14 30 16,0 10-7-16,0 8 19 15,-4 6 62-15,-2 0-62 16,2-2 0-16,2-6 32 15,0-5-19-15,2-9 0 16,0-7-13-16,0-2 0 16,0-5-22-16,0-2 22 15,0 0-55-15,14 0 41 16,12 0-12-16,10-10 11 16,4-1-11-16,-3 1 26 15,-3 5-37-15,-7 5 37 16,-5 0 0-16,-9 9-16 0,-3 14 32 15,-10 3 17 1,0 4-33-16,-2 2 24 0,-19 0 77 16,-4 0-95-16,-4-4-6 15,0-2 37-15,0-3-24 16,0-6-26-16,8-5-5 16,-2-2-170-16,5-5 81 15,1-8-266-15,3-17-1 16,7-6-1171-16</inkml:trace>
  <inkml:trace contextRef="#ctx0" brushRef="#br1" timeOffset="100026">25811 11816 1068 0,'0'0'923'0,"0"0"-639"0,0 0-33 15,0 0-123-15,0 0-128 16,140-60 96-16,-79 60-96 16,1 0 0-16,3 7-17 15,-3 6-30-15,16 2-87 16,-20-5-228-16,-9-4-422 0</inkml:trace>
  <inkml:trace contextRef="#ctx0" brushRef="#br1" timeOffset="100582.98">26612 11497 755 0,'0'0'984'16,"0"0"-701"-16,0 0 43 0,0 0-209 16,0 0-93-16,0 0-10 15,0 0-14-15,-61 79 83 16,34-34-37-1,3-6-31-15,5-6 55 0,11-14-70 16,4-5 0-16,1-7-9 16,3-5 24-16,0 0-30 15,13-2 11-15,14 0 4 16,4 0-8-16,5 0 8 16,0 0 0-16,0 0-29 15,2-4 61-15,-3-3-28 16,-2-1-4-16,-1-2-54 15,-3-4 26-15,-9-1-55 16,-7-5-4-16,-6-3 25 16,-7 0-39-16,0 0 82 0,0 8 10 15,-9 4 9-15,-2 9 153 16,0 2-153-16,-3 20-8 16,-1 22-17-16,-1 16 37 15,1 16-24-15,-5 39-69 16,3-18-258-16,5-20-265 0</inkml:trace>
  <inkml:trace contextRef="#ctx0" brushRef="#br1" timeOffset="100957.3">25521 12811 1639 0,'0'0'885'16,"0"0"-776"-16,0 0 27 15,0 0-62-15,125-24-32 16,-11 4 0-16,30-1-30 16,12 1 9-16,-24 9-21 15,-36 10 1-15,-36 1-62 16,11 0-6-16,-13 0-264 15,-6 1-448-15</inkml:trace>
  <inkml:trace contextRef="#ctx0" brushRef="#br1" timeOffset="101919.12">26190 12990 1691 0,'0'0'367'16,"0"0"-288"-16,0 0-37 15,0 0 111-15,0 0-153 16,0 0 0-16,0 0 11 15,-127 60 1-15,98-48 28 16,-2 1-8-16,4-1-17 16,2-3 73-16,5-1-87 15,7 1-1-15,-1-4 18 0,8-1 0 16,1 0-7-16,3-2-11 16,2-2 0-16,0 2 0 15,0-2 0-15,0 0 0 16,0 0 12-16,0 0-5 15,0 0 26-15,0 0-33 16,0 0 0-16,0 0-9 16,0 0 9-16,0 0 0 15,0 0-12-15,0 0 31 16,0 0-19-16,0 0 0 16,0 0 0-16,0 0-10 15,0 0 10-15,0 0 0 0,0 0-18 16,0 0 36-16,0 0-18 15,0 0 0-15,0 0 0 16,0 0-8-16,0 0 8 16,0 0 0-16,0 0-16 15,0 0-13-15,0 0-23 16,0 0-77-16,0 0-103 16,0 0 176-16,0 0-38 15,0 0 94-15,0 0 9 16,0 0 101-16,0 0 81 15,0 0-64-15,0 0-102 16,0 0 133-16,0 0-137 16,0 0-20-16,0 0 54 0,0 0-37 15,0 0 35 1,0 0-53-16,0 0 13 0,11 0-12 16,7 0-1-16,7 0-16 15,8-4-5-15,-2 2 42 16,1 0-25-16,-8 2 4 15,-9 0 0-15,-3 0-12 16,-7 4 12-16,-5 12 0 16,0 6 0-16,-8 8 1 15,-11 5 56-15,-6-1-57 16,2-2 14-16,8-6-4 16,6-4-10-16,9-7-30 15,0-1-13-15,29 3-14 0,9-2 57 16,9-1-24-1,2-2 24-15,-7 3-34 16,-11-1 34-16,-10 3 0 0,-11 3 3 16,-10 1 9-16,0 5 32 15,-15 2-42-15,-12 2 37 16,-4-2-78-16,-4-2-68 16,8-8-267-16,6-11-727 0</inkml:trace>
  <inkml:trace contextRef="#ctx0" brushRef="#br1" timeOffset="102263.9">27204 12797 2060 0,'0'0'663'16,"0"0"-579"-16,0 0 133 0,0 0-131 15,0 0-62-15,0 0-1 16,116-1-10-16,-54-6-26 16,7 2 1-16,18 5-195 15,-18 0 45-15,-13-3-625 0</inkml:trace>
  <inkml:trace contextRef="#ctx0" brushRef="#br1" timeOffset="103166.03">28564 11965 713 0,'0'0'724'15,"0"0"-563"-15,0 0-122 16,0 0-31-16,0 0 113 16,0 0-108-16,0 0 1 15,0 0 61-15,0 0-15 16,0 2 67-16,0 10-38 16,-13 10-80-16,-5 12 193 15,-5 11-126-15,4 4-14 16,-2 2 32-16,5-5-93 15,8-10 54-15,3-8-55 0,3-10 11 16,2-6-7-16,0-7-4 16,0-4-40-16,15-1 33 15,6 0-14-15,8-8 19 16,4-8-28-16,3-2 23 16,-3 6-30-16,-4 4 37 15,-2 8 0-15,-7 0 34 16,-5 18-33-16,-5 10 56 15,-8 4-18-15,-2 6-38 16,0 0 96-16,-16-1-97 16,-3-3 0-16,-2-7 6 15,-1-2-6-15,2-7-30 16,-2-4-81-16,-12-14-123 16,7 0-48-16,3-11-403 0</inkml:trace>
  <inkml:trace contextRef="#ctx0" brushRef="#br1" timeOffset="103322.88">28454 11939 436 0,'0'0'1689'16,"0"0"-1661"-16,0 0-28 16,168-2-40-16,-97-2 19 15,5-6 12-15,31-15-291 16,-18 2-91-16,-15-1-890 0</inkml:trace>
  <inkml:trace contextRef="#ctx0" brushRef="#br1" timeOffset="103666.05">29164 11767 1277 0,'0'0'786'0,"0"0"-590"15,0 0-169-15,0 0-26 16,0 0 154-16,-105 116-145 16,71-72-3-16,9-6 29 15,8-12-27-15,5-6 10 16,12-6-19-16,0-5 8 15,12-2-5-15,19-1-3 16,7-2 0-16,4-1 1 16,3-3 14-16,1 0-8 15,0 0-7-15,-2-6-50 16,-4-8 37-16,-2-10-106 16,-7-5-78-16,-6-8 6 0,-12 2-12 15,-9-2 31 1,-4 4 172-16,0 6 23 15,-4 12 268-15,-5 11-49 16,-2 4-127-16,-2 14-39 0,-5 28-74 16,-4 16 28-16,-3 14-30 15,-2 10-21-15,-4 4-12 16,-7 23-160-16,7-23-118 16,6-16-417-16</inkml:trace>
  <inkml:trace contextRef="#ctx0" brushRef="#br1" timeOffset="103901.89">28196 12825 2158 0,'0'0'450'0,"0"0"-374"15,0 0-57-15,0 0 117 16,216-7-121-16,-71-10 35 16,11 3-50-16,-22 2 2 15,-35 7-62-15,-13-2 47 16,-28 2-449-16,-9-4-734 0</inkml:trace>
  <inkml:trace contextRef="#ctx0" brushRef="#br1" timeOffset="104598.93">28635 13210 1408 0,'0'0'921'15,"0"0"-732"-15,0 0-189 16,0 0 6-16,0 0 28 16,0 0-34-16,0 0 0 15,-56 66-6-15,37-33 13 0,3-8 43 16,7-2-47-16,5-8 22 16,4-3 20-16,0-4-45 15,13 4-3-15,16-5-18 16,9 0-31-1,4-7-44-15,16-3-163 0,-9-15-288 16,-9-7-465-16</inkml:trace>
  <inkml:trace contextRef="#ctx0" brushRef="#br1" timeOffset="104742.4">28849 13254 2118 0,'0'0'383'15,"0"0"-334"-15,0 0-16 16,0 0-9-16,-55 111 41 0,43-61-65 15,10 0-3-15,2 0-27 16,14 4-93-16,12-18-154 16,3-12-451-16</inkml:trace>
  <inkml:trace contextRef="#ctx0" brushRef="#br1" timeOffset="105185.7">29687 12735 1476 0,'0'0'837'0,"0"0"-570"0,0 0-88 16,0 0 46-16,0 0-140 15,0 0-64-15,0 0 33 16,96 0-54-16,-58 0-33 16,-2 11-28-16,-12 6-132 15,-8-1-178-15,-16-4-860 0</inkml:trace>
  <inkml:trace contextRef="#ctx0" brushRef="#br1" timeOffset="105298.48">29590 12984 745 0,'0'0'1431'0,"0"0"-1165"16,0 0-266-16,0 0 74 0,135 8-74 16,-65-8-106-16,-6-2-623 15</inkml:trace>
  <inkml:trace contextRef="#ctx0" brushRef="#br1" timeOffset="107534.73">31274 12025 719 0,'0'0'264'0,"0"0"-98"15,0 0-31-15,0 0 90 16,0 0-87-16,0 0 4 0,0 0-14 15,0-98 29-15,0 84 75 16,0-1-90-16,0 6-87 16,-2 1 130-16,2 2-139 15,0 3-12-15,-2 3-15 16,-2 0 1-16,-5 15-40 16,-5 21-8-16,-3 10 28 15,-1 10 51-15,-1-1-50 16,4-6-1-16,5-6 46 15,0-11-46-15,6-8 27 16,-1-8-27-16,5-6 0 16,0-6-55-16,0-2 19 15,2-2-40-15,21 0 64 16,8 0 0-16,5-13-10 16,-1 1-25-16,-4 3 18 0,-8 7-23 15,-10 2 50-15,-4 8-11 16,-6 18 13-16,-3 9 9 15,0 2 74-15,-3 1-83 16,-13-2 15-16,-1-4 40 16,-5-1-55-16,-1-6 0 15,-4-2-1-15,0-5-94 16,-15-10-23-16,5-4-269 16,3-4-380-16</inkml:trace>
  <inkml:trace contextRef="#ctx0" brushRef="#br1" timeOffset="107702.79">31121 11794 1549 0,'0'0'386'16,"0"0"-334"-16,129-21-40 16,-69 19 96-16,0 2-108 15,0 0-40-15,12 0-53 16,-16 0-187-16,-12 0-248 0</inkml:trace>
  <inkml:trace contextRef="#ctx0" brushRef="#br1" timeOffset="107931.77">31789 11626 783 0,'0'0'975'0,"0"0"-772"0,0 0-33 16,0 0-152-16,0 0 130 15,-56 125-3-15,25-67-105 16,2-7 18-16,8-4-58 15,2-15 2-15,11-12-2 16,8-6 0-16,0-6-43 16,15-4 41-16,18-1 2 15,10-3-27-15,9 0 20 16,0 0-110-16,0 0-28 16,-8-12-101-16,3-20 15 15,-13 6-47-15,-10-5-339 0</inkml:trace>
  <inkml:trace contextRef="#ctx0" brushRef="#br1" timeOffset="108059.87">31955 11648 1617 0,'0'0'286'0,"0"0"-220"16,-56 127 147-16,29-21-163 16,-4 28-25-16,2 2-25 15,6-35-219-15,8-37-599 0</inkml:trace>
  <inkml:trace contextRef="#ctx0" brushRef="#br1" timeOffset="108360.11">30842 12847 2123 0,'0'0'557'16,"0"0"-523"-16,0 0-26 15,203-5 77-15,-109-4-78 16,10-3-1-16,4 2 99 15,-15 4-105-15,9 2-26 16,4 0-97-16,-29 0-450 16,-23 2-1394-16</inkml:trace>
  <inkml:trace contextRef="#ctx0" brushRef="#br1" timeOffset="108667.99">30969 13298 1657 0,'0'0'753'16,"0"0"-686"-16,0 0 5 15,0 0 199-15,0 0-240 16,0 0-25-16,134-98-6 16,-98 64-34-16,-7 1 33 0,-10 8-35 15,-5 7 36-15,-10 10 13 16,-1 8-11-16,-3 0 8 15,0 16-10-15,-7 22 12 16,-9 17-13-16,3 10 1 16,2 10 0-16,4-5-18 15,7-6 18-15,0-12-128 16,16-12-82-16,7-14-268 16,-4-13-138-16</inkml:trace>
  <inkml:trace contextRef="#ctx0" brushRef="#br1" timeOffset="109098.23">31482 13162 1825 0,'0'0'286'0,"0"0"-162"16,0 0 108-16,0 0-3 16,0 0-220-16,0 0 23 15,0 0-7-15,8-3-24 16,-8 3-1-16,0 0 0 15,0 3 23-15,3 1-11 16,0 2-12-16,-1-2 0 16,0-1-16-16,-2-3 16 15,0 0 0-15,0 0-7 16,0 0 29-16,0 0-10 16,2 0-12-16,-2 0 0 15,2 0-3-15,5 0 3 16,6 1 0-16,7 1-6 0,7 7 21 15,0 0-18-15,-2 5 3 16,-6 9 0-16,-7 5 6 16,-12 12 9-16,0 10-8 15,-23 2 70-15,-6-2-76 16,2-10 79-16,12-12-80 16,13-7 18-16,2-6-1 15,36-1-17-15,39 0 0 16,41-11-1-16,38-3-56 15,11-21-6-15,-38-4-195 16,-38-4-522-16</inkml:trace>
  <inkml:trace contextRef="#ctx0" brushRef="#br1" timeOffset="112498.11">27511 14812 1709 0,'0'0'320'16,"0"0"-292"-16,0 0 42 16,0 0 64-16,0 0-10 15,0 0-57-15,-113-33-67 16,75 83 16-16,-2 16 140 15,5 14-86-15,12 2-1 16,14-3 19-16,9-11-73 16,15-14 22-16,24-10-37 15,10-14 17-15,2-11-23 0,3-10 6 16,-10-9-54-16,-11 0 54 16,-12-23-30-16,-15-9 21 15,-6-1-8-15,-15 1 17 16,-24 1-43-16,-5 13 43 15,-7 14-52-15,4 4 51 16,11 7-81-16,27 25-23 16,9-4-254-16,7-6-306 0</inkml:trace>
  <inkml:trace contextRef="#ctx0" brushRef="#br1" timeOffset="112981.23">28005 14895 1610 0,'0'0'582'15,"0"0"-573"-15,0 0 16 16,0 0 143-16,0 0-90 16,0 0-72-16,0 0-6 15,96-23 0-15,-61 52 30 16,-8 11-30-16,-16 7 40 15,-11 12 84-15,-7 1-50 16,-24 1 41-16,0-8-97 16,4-7 15-16,14-11 0 15,10-7-33-15,3-8-14 16,22-4 7-16,21-8-21 16,8-8 27-16,9 0-52 0,-2-23-69 15,-4-12 104 1,-10-9-76-16,-13 0 61 0,-8 2 33 15,-15 11 30 1,-4 9 158-16,-4 13-49 0,0 9-138 16,0 0 50-16,0 3-51 15,0 24-27-15,0 10 4 16,4 8 46-16,0 3-14 16,1-7-9-16,-1-3 0 15,-2-6-15-15,-2-9 15 16,0-5-44-16,-2-10-32 15,-21-2-116-15,-23-8-40 0,3-20-370 16,1-12-988-16</inkml:trace>
  <inkml:trace contextRef="#ctx0" brushRef="#br1" timeOffset="113128.98">28504 14821 2051 0,'0'0'615'15,"0"0"-561"-15,178-69-20 16,-93 49 42-16,-5 8-76 15,-6 12 29-15,-12 0-29 16,-16 17-102-16,-19 18 23 16,-27 36-199-16,-2-5-88 15,-25-8-567-15</inkml:trace>
  <inkml:trace contextRef="#ctx0" brushRef="#br1" timeOffset="113352.49">27193 15779 2165 0,'0'0'465'0,"0"0"-361"16,0 0 4-16,0 0-43 16,121 0 73-16,5 0-135 15,51-9 13-15,12-8 1 16,-8-1-10-16,-48 10 10 15,-44 8-17-15,5 0-138 16,-27 0-32-16,-14 0-703 0</inkml:trace>
  <inkml:trace contextRef="#ctx0" brushRef="#br1" timeOffset="113663.99">27634 16320 2284 0,'0'0'0'0,"0"0"-88"15,125-58 31-15,-67 19 26 16,-2-2-126-16,-9 4-11 16,-12 4 71-16,-12 13 97 0,-12 6 334 15,-9 11-56-15,-2 3-140 16,-2 19-116-16,-19 23-7 15,-8 22 165-15,0 12-151 16,6 13-16 0,7-7 0-16,9-4-1 0,7-14-24 15,0-16-81-15,27-15-90 16,-2-16-132-16,-2-13-914 0</inkml:trace>
  <inkml:trace contextRef="#ctx0" brushRef="#br1" timeOffset="114080.9">28341 16102 1597 0,'0'0'597'15,"0"0"-456"-15,0 0-26 16,0 0-42-16,0 0 14 15,0 0-87-15,0 0 0 16,0 0-2-16,0 0 23 16,0 0-26-16,0 0 5 15,0 0 0-15,0 0 26 16,0 0-25-16,0 0 32 16,5 0 22-16,3 4-54 15,8 0 28-15,4 10-29 16,2 0 0-16,-7 13 67 0,-5 2-57 15,-10 17 17-15,-14 7 69 16,-19 5-69-16,-3-5 82 16,3-8-103-16,13-13 13 15,15-18 7-15,5-1-26 16,52-13-9-16,64 0-11 16,65-31 40-16,39-27-50 15,16-22-5-15,-15-7-153 16,-72 26-91-16,-33 8-912 0</inkml:trace>
  <inkml:trace contextRef="#ctx0" brushRef="#br0" timeOffset="126946.33">6792 13752 1039 0,'0'0'386'0,"0"0"-148"15,0 0-35-15,0 0-84 16,0 0-14-16,0 0-40 16,0-40 53-16,-2 37-53 15,-2 3-5-15,-6 0 15 16,-1 0-36-16,-7 0 7 15,-4 5-24-15,-7 19 16 16,-2 10 19-16,-5 12-56 0,0 14 27 16,1 10 34-1,3 4-18-15,8 0 19 0,9-5-27 16,7-8-29-16,8-8 40 16,8-16-47-16,19-6 0 15,10-11 17-15,7-10-16 16,6-10-2-16,1 0-28 15,-7-22-35-15,-8-8 43 16,-11-4-39-16,-19 1 14 16,-6-2 13-16,-11 5 12 15,-20 8 21-15,-9 10 9 16,-5 12-3-16,3 0 13 16,1 18-19-16,8 14-85 15,18 10-83-15,11-6-377 0,4-14-458 0</inkml:trace>
  <inkml:trace contextRef="#ctx0" brushRef="#br0" timeOffset="127746.61">7158 13972 1207 0,'0'0'296'15,"0"0"-114"-15,0 0 33 0,0 0-31 16,0 0 1-16,0 0-104 15,0 0-20-15,-27-63-46 16,31 37-15-16,12 7-6 16,-1 3-19-16,1 5-1 15,-5 4 10-15,0 7 18 16,-4 0-2-16,-2 7 13 16,-5 12 6-16,0 5 27 15,-3 0-21-15,-11 1-8 16,-1-8 73-16,1-5-89 15,4-6 23-15,3-6 2 16,0 0 17-16,7-20-34 16,0-10-9-16,0-10-55 15,16 0 23-15,4 2-64 0,2 12 27 16,-4 12 6-16,-5 14 30 16,-9 6 33-16,-4 32 7 15,-2 16 40-15,-24 14 57 16,-12 4-53-16,-6 0 5 15,-4-4-33-15,2-11 3 16,-1-13-5-16,7-14-21 16,4-11 0-16,7-16-25 15,11-3 23-15,12-3 2 16,6-16-18-16,18-1 18 16,22 1-7-16,13 10 7 15,8-3 0-15,3 10 3 16,3 2-3-16,-5 0 0 0,-4 0-73 15,-6 0-49-15,-8-3-82 16,-2-17-145-16,-13 3-232 16,-9-5-70-16</inkml:trace>
  <inkml:trace contextRef="#ctx0" brushRef="#br0" timeOffset="128046.49">7496 14006 667 0,'0'0'400'16,"0"0"-122"-16,0 0 35 15,0 0-15-15,0 0-181 16,0 0-60-16,0 0-39 15,9-2 112-15,-20 45 32 16,-1 1-94-16,1-4-1 16,5-6 15-16,2-8-61 15,4-12 2-15,0-7-23 16,0-2 1-16,8-5-7 16,15 0-13-16,6-17-23 0,2-4-54 15,2 5 18-15,-4 7 26 16,-4 9-5-16,-10 0 46 15,-6 25 5-15,-4 13 12 16,-5 3 37-16,0 5 8 16,-7-3-45-16,-6-2-3 15,-3-9-3-15,1-8-72 16,-14-18-177-16,2-2-286 16,-2-4-591-16</inkml:trace>
  <inkml:trace contextRef="#ctx0" brushRef="#br0" timeOffset="129312.1">7750 13916 715 0,'0'0'509'0,"0"0"-316"16,0 0-58-16,0 0 37 16,0 0 43-16,0 0-23 15,0 0 24-15,-51-30-87 16,49 27 27-16,2 0-7 15,0 3-73-15,0 0-24 16,0 0 7-16,0 0-40 0,5-2 17 16,18 2-30-1,16 0 6-15,11-2 12 0,14 2-24 16,2 0-2 0,3 0-23-16,-2 7-148 0,-18 6-345 15,-20-3-887-15</inkml:trace>
  <inkml:trace contextRef="#ctx0" brushRef="#br0" timeOffset="130078.98">6342 14730 1107 0,'0'0'271'0,"0"0"-118"15,0 0 77-15,0 0 40 16,120 7-80-16,-58-7-40 15,17 0-39-15,12-11-17 16,7-7-8-16,6 1-16 16,4 2-59-16,0 7-22 15,-2-2 10-15,-2 4 1 16,-3 4-1-16,-7-3-45 0,-10 5-63 16,-8 0 22-16,-7 0-48 15,-13 0 30-15,-1 0 1 16,-17 0-104-16,-11 0-342 0</inkml:trace>
  <inkml:trace contextRef="#ctx0" brushRef="#br0" timeOffset="130498.98">6658 15344 1482 0,'0'0'167'0,"0"0"-122"15,0 0 174-15,0 0 99 16,0 0-164-16,0 0-67 15,138-86-18-15,-91 46-25 16,-2-3-42-16,-6 0-4 16,-3-2 1-16,-7 5-5 15,-6 4-8-15,-10 10 7 16,-6 10 7-16,-7 14 18 16,0 2-6-16,0 18-12 0,-7 24 1 15,-6 14 47-15,2 6 43 16,3 5-69-16,6 0-10 15,2-4-12-15,0-10-19 16,14-7-95-16,19-11-147 16,-4-17-362-16,0-13-846 0</inkml:trace>
  <inkml:trace contextRef="#ctx0" brushRef="#br0" timeOffset="130828.85">7334 15218 1418 0,'0'0'274'0,"0"0"-127"0,0 0 23 16,0 0 43-16,0 0-112 15,0 0-15-15,0 0 10 16,-18-67-67-16,44 61-17 16,10 2 4-16,-1 4 11 15,-1 0 31-15,-10 18-5 16,-13 14-3-16,-11 17 23 15,-15 9 12-15,-25 6-16 16,-9-2-24-16,5-6-32 16,7-14 41-16,18-12-54 15,17-12-2-15,2-9-10 16,31-8-17-16,20-1 28 0,14-1-17 16,10-21-62-16,8-6 9 15,6-2-31-15,36-11-54 16,-23 9-178-16,-15 6-306 0</inkml:trace>
  <inkml:trace contextRef="#ctx0" brushRef="#br0" timeOffset="132045.81">14683 14245 1341 0,'0'0'400'0,"0"0"-220"16,0 0 9-16,0 0-32 15,0 0-9-15,0 0-44 16,0 0-22-16,-4 2 28 16,15-16-65-16,7-12-5 15,1-8-34-15,4-6-5 16,2-2-2-16,-4-1-9 16,-3 8-18-16,-5 6 16 15,-5 7 13-15,-8 13-1 16,0 6 30-16,0 3-17 0,-14 21-4 15,-8 21-9-15,-5 14 15 16,-2 8 50-16,5 3-43 16,5 0-7-16,11-9-15 15,6-6-23-15,2-14-35 16,22-9-93-16,9-11-143 16,3-16-266-16</inkml:trace>
  <inkml:trace contextRef="#ctx0" brushRef="#br0" timeOffset="132394.97">15140 14091 825 0,'0'0'633'16,"0"0"-362"-16,0 0-37 15,0 0-22-15,0 0-26 16,0 0-85-16,0 0-49 15,15-65-39-15,16 55 17 16,3 5-30-16,-3 5 21 16,-6 0-12-16,-11 22 12 15,-14 14 46-15,0 10 24 16,-37 12 16-16,-11 8 10 16,-8-1-81-16,2-7-1 15,12-12-21-15,15-15 5 0,19-8-19 16,8-9-9-1,19-10 3-15,26-4-18 0,17 0 18 16,7 0-46-16,0-9-78 16,-5-7-58-16,-16 7 24 15,-15 7-197-15,-14 2-279 16,-17 0-720-16</inkml:trace>
  <inkml:trace contextRef="#ctx0" brushRef="#br0" timeOffset="132666.59">14460 14726 1549 0,'0'0'710'0,"0"0"-386"0,0 0-105 16,0 0-56-16,0 0-72 15,0 0-69-15,128-23 14 16,-53 11-22-16,16 1-13 16,9-1 21-16,6 2-22 15,-2 2-1-15,-8 3-29 16,-12 5-42-16,1 0-146 16,-22 0-374-16,-23 5-847 0</inkml:trace>
  <inkml:trace contextRef="#ctx0" brushRef="#br0" timeOffset="133329.01">14850 15029 995 0,'0'0'798'16,"0"0"-496"-16,0 0-57 0,0 0-126 15,0 0-55-15,0 0 3 16,0 0-66-16,-114-76 15 16,74 108 28-16,-2 10 22 15,-1 10 13-15,6 5-22 16,8 1-32-16,8-2 36 16,10-4-44-16,11-12 1 15,0-4-11-15,14-12 2 16,14-4-18-16,7-13 5 15,5-7-22-15,-1 0 13 16,-3-7-20-16,-9-15 8 16,-9-8 16-16,-9-3-5 15,-9 1 7-15,0 3-10 16,-13-3 17-16,-10 9 26 0,-4 6-26 16,0 3-14-16,3 10-37 15,4 4-69-15,4 0-133 16,7 4-359-16,7 6-376 0</inkml:trace>
  <inkml:trace contextRef="#ctx0" brushRef="#br0" timeOffset="134028.13">15010 15155 1624 0,'0'0'260'16,"0"0"-202"-16,0 0 81 16,0 0 49-16,0 0-110 15,0 0-17-15,0 0 50 16,-35-4-23-16,35-2 21 16,0-3-76-16,16-3-32 15,1 0-1-15,6 5-14 0,-5 3 14 16,-1 4-6-16,-5 4 6 15,-6 16 1-15,-6 14 19 16,-2 11 15-16,-25 5 28 16,-4 8-24-16,-2-4-21 15,6-5 1-15,6-10-5 16,15-9 6-16,6-10-20 16,4-8-4-16,27-8 2 15,10-4-37-15,8-8 7 16,4-17-16-16,1-14-30 15,-3-3 7-15,-6-4-28 16,-7 2 23-16,-14 4 76 16,-9 14 33-16,-7 9 119 0,-8 12-18 15,0 5-86 1,0 0-26-16,0 5-22 0,0 20 0 16,0 7 12-16,4 3-4 15,7 9-8-15,1-5 1 16,1 3 11-16,-5-2 5 15,-3-1-17-15,-5-6 1 16,0-2 8-16,0-9-9 16,-7-8-15-16,-8-6-49 15,-20-8-92-15,0-12-91 16,6-15-570-16</inkml:trace>
  <inkml:trace contextRef="#ctx0" brushRef="#br0" timeOffset="134138.57">15379 15113 2056 0,'0'0'614'0,"0"0"-459"16,156-70-131-16,-69 44-15 16,9 12-9-16,28 2-21 15,-22 9-194-15,-19 0-710 0</inkml:trace>
  <inkml:trace contextRef="#ctx0" brushRef="#br0" timeOffset="142039.84">26027 1245 1056 0,'0'0'335'16,"0"0"-248"-16,0 0-62 16,0 0-14-16,0 0 1 15,0 0-12-15,0-22-10 16,0 16-60-16,2-2-82 16,-2 4-48-16,0 0-144 0</inkml:trace>
  <inkml:trace contextRef="#ctx0" brushRef="#br0" timeOffset="142431.68">26027 1245 1219 0,'2'-36'351'15,"-2"36"-262"-15,0 0-22 16,0 0 63-16,-9 0-42 16,1 0 14-16,-3 0-65 15,1 0 7-15,4-3 39 16,4-6 29-16,2-8-29 15,6-3-83-15,21-4-22 0,8 1 7 16,3 2-27 0,1 14 23-16,-12 7 18 0,-10 0-11 15,-13 28 12-15,-4 10 18 16,-25 12 4-16,-23 12 61 16,-19 5-70-16,-9-2-1 15,-7-2-5-15,8-15 2 16,8-12-1-16,14-14-8 15,17-14 0-15,18-8-5 16,18-6 5-16,0-18-22 16,27-9-15-16,16 1 3 15,5 6 33-15,2 10-9 16,-4 12 2-16,-3 4-17 16,-3 7 19-16,9 22-106 15,-11-2-156-15,-5-7-423 0</inkml:trace>
  <inkml:trace contextRef="#ctx0" brushRef="#br0" timeOffset="142753.75">26359 1238 1413 0,'0'0'322'0,"0"0"-282"15,0 0 105-15,0 0 25 16,-100 125-25-16,89-93-30 16,9-1-67-16,2-6 5 0,11 0-47 15,16-5 16-15,4-2 21 16,0-2-43-16,-4-3 0 16,-2 4 17-16,-8 1-16 15,-3 2 53-15,-10 2-54 16,-4 0 18-16,0 0 30 15,-2-1-48-15,-16-6 0 16,-3-7-8-16,-2-6-84 16,-18-14-54-16,7-18-341 15,3-8-620-15</inkml:trace>
  <inkml:trace contextRef="#ctx0" brushRef="#br0" timeOffset="142866.31">26335 1219 2043 0,'0'0'490'0,"0"0"-477"15,123-10-12-15,-66 10-1 16,13 0-68-16,-17 4-148 16,-11 2-565-16</inkml:trace>
  <inkml:trace contextRef="#ctx0" brushRef="#br0" timeOffset="143227.71">26915 950 1487 0,'0'0'308'16,"0"0"-157"-16,0 0-4 16,0 0 117-16,0 0-89 15,0 0-96-15,0 0 42 16,-8-24-112-16,29 24 3 15,1 0-12-15,-2 0 15 16,-4 14-36-16,-12 15 21 16,-4 8 0-16,-23 12 79 15,-21 2-43-15,-5 2 8 16,0-7-20-16,14-10 2 16,17-10 4-16,18-8-30 15,0-7-36-15,33-4 18 16,19-3 0-16,14-4-45 0,7 0-29 15,28-9-111-15,-19-4-271 16,-14 1-735-16</inkml:trace>
  <inkml:trace contextRef="#ctx0" brushRef="#br0" timeOffset="143415.19">27331 1393 1237 0,'0'0'852'16,"0"0"-586"-16,0 0-69 16,0 0-26-16,0 0-132 15,0 0-8-15,0 0-31 0,125 19-86 16,-109 3 7 0,-10-5-452-16,-6 2-659 0</inkml:trace>
  <inkml:trace contextRef="#ctx0" brushRef="#br0" timeOffset="143527.06">27289 1601 1159 0,'0'0'1159'16,"0"0"-1015"-16,0 0-94 15,156 7-50-15,-58-2-7 16,-18 0-103-16,-13-5-1020 0</inkml:trace>
  <inkml:trace contextRef="#ctx0" brushRef="#br0" timeOffset="144282.15">28660 1122 1568 0,'0'0'237'0,"0"0"-221"16,0 0 79-16,-138 84 60 16,99-29 18-16,6 3 16 15,10 6-80-15,11-1-5 0,9-5-23 16,3-7-80-16,15-8 86 16,18-9-87-16,6-14 0 15,1-10-9-15,0-10 9 16,-6-3-21-16,-12-24 13 15,-10-9-10-15,-12 0-20 16,0-3 22-16,-27 10 1 16,-6 7-6-16,-3 10 21 15,2 12-56-15,5 0-66 16,20 14-155-16,7 3-274 16,2-2-1045-16</inkml:trace>
  <inkml:trace contextRef="#ctx0" brushRef="#br0" timeOffset="144977.01">29081 1231 889 0,'0'0'581'0,"0"0"-514"15,0 0 3-15,0 0 188 16,0 0-88-16,0 0-38 16,0 0-9-16,116-40-61 15,-116 62 15-15,0 14-34 16,-4 13-35-16,-19 4 163 15,-1 3-103-15,3-3-21 0,8-7 27 16,11-9-62-16,2-6 45 16,11-7-57-16,20-6 1 15,14-10 8-15,11-8-9 16,2 0-14-16,2-16-20 16,-5-16-85-16,-8-5 17 15,-9-3-78-15,-11 1-24 16,-11 5 83-16,-9 8 121 15,-7 9 76-15,0 11 123 16,0 6-122-16,0 0-7 16,0 26-70-16,-3 10 0 15,1 10 92-15,2 4-80 16,0 1 13-16,0-5 23 16,0-5-40-16,0-9 56 15,0-8-64-15,0-5 0 0,-2-7-36 16,-5-6-12-16,-2-6-111 15,-9-18-89-15,1-16-319 16,3-9-733-16</inkml:trace>
  <inkml:trace contextRef="#ctx0" brushRef="#br0" timeOffset="145095.9">29663 1155 1748 0,'0'0'795'0,"0"0"-588"15,0 0-153-15,153-89 12 16,-99 78-56-16,2 4-10 15,9 7-10-15,-14 0-299 16,-11 0-710-16</inkml:trace>
  <inkml:trace contextRef="#ctx0" brushRef="#br0" timeOffset="146693.96">25829 2566 580 0,'0'0'83'16,"0"0"-83"-16,0 0-140 15,0 0 140-15,0 0 259 16,0 0-90-16,0 0 22 16,0-15 13-16,0 10-18 15,4 1-12-15,-2 1-44 16,-2-2-95-16,2 1 26 0,-2 2-59 16,0 0-2-16,0 2 6 15,0-1 1-15,0 1 59 16,0 0 18-16,0-2-9 15,0-3 84-15,0 1-128 16,0-4-10-16,0 0 7 16,0 0-17-16,0-3 36 15,5-4-47-15,7-1 1 16,3 0 25-16,3 2-12 16,-1 2 16-16,-1 4 45 15,-1 6-38-15,-1 2 4 16,-1 6-41-16,-3 20 0 15,-6 8 59-15,-4 8-43 0,-6 5 48 16,-21-1 9 0,-8-4-44-16,2-6 34 0,4-8-63 15,8-10 0 1,7-6 1-16,9-7-1 0,5-5-1 16,0 0-17-16,27-3-36 15,11-11 54-15,11-4-64 16,5 2 52-16,1 4-23 15,-6 10 35-15,-13 2-3 16,-11 2-7-16,-15 20 20 16,-10 7-4-16,0 6 5 15,-23 3 1-15,-6-2 46 0,-3-2-57 16,3-8-2 0,7-2-4-16,1-5-118 15,4-11-129-15,3-5-451 0,10-3-773 16</inkml:trace>
  <inkml:trace contextRef="#ctx0" brushRef="#br0" timeOffset="147025.67">26321 2526 1300 0,'0'0'696'0,"0"0"-428"0,0 0-200 16,0 0 101-16,0 0-34 16,0 0-87-16,0 0 12 15,-17 43-33-15,12-6 41 16,5 8-11-16,0-2-56 16,0 1 96-16,12-1-91 15,-2-7-5-15,1-6 30 16,-1-6-22-16,-6-6-6 15,-2-7-3-15,-2-2 7 16,0-4-46-16,0-5 39 16,-11 0-58-16,-11 0 11 15,-5-9-114-15,-6-41-43 16,6 0-333-16,6-6-669 0</inkml:trace>
  <inkml:trace contextRef="#ctx0" brushRef="#br0" timeOffset="147265.96">26321 2526 1938 0,'-6'-71'659'15,"46"58"-587"-15,9 1 7 16,9 0-79-16,4 6-12 16,-1 3 6-16</inkml:trace>
  <inkml:trace contextRef="#ctx0" brushRef="#br0" timeOffset="152626.75">26870 2271 1568 0,'0'0'247'16,"0"0"-168"-16,0 0 34 0,0 0-55 16,0 0 121-1,0 0-48-15,-5-63-92 0,5 49 74 16,0 0-60-16,0 0 25 16,0 1 22-16,0 3-71 15,0 0 49-15,0 3-66 16,0 0-6-16,-2 3 76 15,0 2-76-15,0 0-3 16,0 2 5-16,0 0 20 16,-4-2 5-16,2-1-33 15,-3-2 7-15,1-1 7 16,-1 3-14-16,3 0 0 0,1 1-8 16,3 0 32-1,0 0-62-15,0-1 38 16,7-2-29-16,9-3-5 0,6-2 34 15,3 2 0-15,-6 5-2 16,-3 3 20-16,-7 0-52 16,-9 14 34-16,-2 23-11 15,-29 18 10-15,-16 13 2 16,-11 5 4-16,5-3-5 16,7-12 33-16,17-17-29 15,23-13-4-15,6-10-12 16,35-8-6-16,23-5 18 15,19-5-15-15,6 0-37 16,0 0-157-16,13-7 17 16,-24 1-411-16,-18 2-701 0</inkml:trace>
  <inkml:trace contextRef="#ctx0" brushRef="#br0" timeOffset="152805.87">27333 2624 1485 0,'0'0'920'0,"0"0"-703"15,0 0-187-15,0 0 28 16,149-3-56-16,-88 3 37 16,-3 0-78-16,-15 3-62 15,-17 14-413-15,-23-1-699 0</inkml:trace>
  <inkml:trace contextRef="#ctx0" brushRef="#br0" timeOffset="152925.71">27218 2842 920 0,'0'0'1599'0,"0"0"-1362"15,0 0-189-15,0 0-44 16,216-15 20-16,-76 3-48 16,-20 2-131-16,-21 1-736 0</inkml:trace>
  <inkml:trace contextRef="#ctx0" brushRef="#br0" timeOffset="155111.87">28526 2877 1382 0,'0'0'526'15,"0"0"-347"-15,0 0-2 16,0 0 27-16,0 0 73 16,0 0-195-16,0 0-40 15,49-56-2-15,-4 19-32 16,5-9 17-16,2 0-25 15,2-3 6-15,-3-2-28 0,-7 1 22 16,-4 2-32-16,-11 9 25 16,-8 8 14-16,-15 13 4 15,-6 16-11-15,0 2 0 16,-8 26-15-16,-17 23 33 16,-2 11-18-16,2 7 41 15,6 2-40-15,5-6 20 16,7-2-21-16,7-6-67 15,3-9 36-15,42-11-238 16,-3-11-78-16,0-18-397 0</inkml:trace>
  <inkml:trace contextRef="#ctx0" brushRef="#br0" timeOffset="155412.75">29189 2576 1672 0,'0'0'486'15,"0"0"-434"-15,0 0 9 16,0 0 76-16,0 0-110 16,0 0 13-16,119-30-40 15,-78 30 0-15,-10 9 103 16,-12 14-91-16,-19 9 47 16,0 13 50-16,-35 6-34 15,-11 4 28-15,-4-1-91 0,10-12 0 16,13-10 39-16,19-9-51 15,8-9 0-15,11-5 0 16,26 2 15-16,15-8-33 16,12-3 18-16,11 0-106 15,0-5 36-15,-2-20-163 16,8-26-79-16,-19 6-293 16,-15-1-838-16</inkml:trace>
  <inkml:trace contextRef="#ctx0" brushRef="#br0" timeOffset="155842.91">29870 2496 1631 0,'0'0'475'0,"0"0"-224"16,0 0-94-16,0 0-45 15,0 0 47-15,0 0-136 16,0 0-14-16,63-38-9 0,-39 38 30 16,-1 16-5-16,-8 8-14 15,-11 8 5-15,-4 11 83 16,-6 6-22-16,-19 6-5 15,0-6-66-15,6-2 38 16,9-11-35-16,10-8-9 16,0-6-24-16,16-6 4 15,13-8-2-15,9-6-1 16,11-2 23-16,2-12-37 16,3-19 0-16,-3-12-5 15,-6-6-65-15,-9-2 61 16,-5 3-36-16,-11 6 10 15,-4 11 72-15,-10 16 25 0,-2 12 120 16,-1 3-145-16,-1 23 0 16,5 18 24-16,0 15 1 15,-1 2 20-15,3 0-11 16,-3 0-19-16,0-9 55 16,-4-6-70-16,-2-9 0 15,0-8-31-15,0-9 30 16,0-5-74-16,-16-12-161 15,-9 0-123-15,3-14-14 0</inkml:trace>
  <inkml:trace contextRef="#ctx0" brushRef="#br0" timeOffset="155967.68">30651 2416 2393 0,'0'0'344'15,"0"0"-208"-15,187-56-116 16,-100 42 17-16,0 10-37 0,9 4-118 15,-21 6-122-15,-19 4-893 0</inkml:trace>
  <inkml:trace contextRef="#ctx0" brushRef="#br0" timeOffset="157979.77">26045 3746 1565 0,'0'0'296'0,"0"0"-293"16,0 0 51-16,0 0-14 16,-158 150 80-16,91-82-17 15,0 2 51 1,4-5-83-16,15-18-6 0,14-13 32 15,16-11-90-15,16-11 69 16,2-6-76-16,27-6 0 16,25 0 3-16,12 0-3 15,11-6-24-15,2-12 17 16,-11 1-21-16,-6 0-15 0,-13 3 35 16,-9-1-111-1,-9 3 38-15,-7 0-72 0,-6-2-9 16,-9-6-16-16,-5-4-333 15,-2-3 181-15,0-6 255 16,0 5 75-16,0 5 242 16,-5 6 115-16,1 11-6 15,-6 6-106-15,-5 16-211 16,-5 26 142-16,-9 14-19 16,2 11-57-16,1-3 2 15,6-4-90-15,9-10-10 16,11-10-2-16,0-11-125 15,9-10 68-15,37-19-190 16,-3 0-242-16,-1-16-971 0</inkml:trace>
  <inkml:trace contextRef="#ctx0" brushRef="#br0" timeOffset="158203.81">26415 3824 1362 0,'0'0'836'16,"0"0"-787"-16,0 0-17 15,0 0 20-15,-13 140 81 16,13-86 46-16,0-1-94 16,2-6 10-16,13-6-95 15,1-8 26-15,-1-8-5 16,-5-4-21-16,-6-10-12 16,-4-1 1-16,-2-2-56 15,-23-2 12-15,-8-4-90 0,-19-16-98 16,8-16-16-1,11-14-803-15</inkml:trace>
  <inkml:trace contextRef="#ctx0" brushRef="#br0" timeOffset="158472.81">26437 3764 1765 0,'0'0'273'16,"0"0"-273"-16,121-10-64 16</inkml:trace>
  <inkml:trace contextRef="#ctx0" brushRef="#br0">26803 3712 2899 0,'-23'62'15'15,"19"-14"-15"-15,4-12-30 16,25-10-24-16,23-10-101 16</inkml:trace>
  <inkml:trace contextRef="#ctx0" brushRef="#br0" timeOffset="160341.84">26616 3909 1094 0,'0'0'518'0,"0"0"-467"16,0 0 0-16,0 0 86 16,0 0-28-16,0 0-10 15,0 0-9-15,-7-13-12 16,7 12 133-16,0-5-110 15,0 5 7-15,-3 1 22 16,3 0-82-16,-2 0 0 16,2 0-48-16,0 0 28 15,0 0-25-15,0 0-3 16,5 0 0-16,19 0-8 0,15 0 17 16,13 0 11-1,11 0-20-15,5-2 6 0,-4-2-55 16,-6 2 49-16,-2 2-157 15,-18 0-169-15,-17 0-561 0</inkml:trace>
  <inkml:trace contextRef="#ctx0" brushRef="#br0" timeOffset="160709.57">27039 3509 1650 0,'0'0'477'0,"0"0"-260"16,0 0-88-16,0 0 60 16,0 0-76-16,0 0-103 15,0 0 62-15,-35-111-72 16,61 100 0-16,3 6-12 15,0 5 35-15,-4 0-14 16,-14 28-9-16,-11 13 0 16,-3 8 89-16,-30 8-63 15,-5 1 19-15,3-10 8 16,8-10-45-16,16-14-1 16,11-7-7-16,11-7-45 15,29 0 11-15,20-5-41 16,54-5-110-16,-12-1-197 15,-8-18-595-15</inkml:trace>
  <inkml:trace contextRef="#ctx0" brushRef="#br0" timeOffset="162070.91">27862 4264 1407 0,'0'0'494'16,"0"0"-222"-16,0 0-116 16,0 0 11-16,0 0 35 15,0 0-145-15,0 0 11 16,79 0-68-16,-36 0 0 0,-3 0-45 16,-4 0-28-1,-14 3-119-15,-22 21-121 0,-4-4-301 16,-25 2-13-16</inkml:trace>
  <inkml:trace contextRef="#ctx0" brushRef="#br0" timeOffset="162174.81">27831 4420 1475 0,'0'0'616'15,"0"0"-432"-15,0 0-116 16,122 0-1-16,-46-7-55 16,35-1-12-16,-17 1-244 15,-13-2-452-15</inkml:trace>
  <inkml:trace contextRef="#ctx0" brushRef="#br0" timeOffset="163007.76">28932 3942 1458 0,'0'0'369'0,"0"0"-236"16,0 0-101-16,0 0-14 16,0 0 142-16,0 0-112 15,0 0-47-15,82-111 60 0,-48 105-11 16,-1 6 36-16,-8 0-28 16,-6 23-50-16,-7 17 78 15,-12 16-80-15,0 14 1 16,-29 8 105-16,-11 1-46 15,-3-7 13-15,8-14-67 16,10-12 10-16,14-14 35 16,11-11-57-16,5-9-18 15,30-8 9-15,19-4-16 16,10-11-17-16,5-20-128 16,1-12-96-16,-6-9 42 15,-8-4-109-15,-12 6-151 0,-15 8 484 16,-18 16 173-16,-11 17 355 15,-8 9-349-15,-21 17-119 16,0 16 175-16,2 6-119 16,12 1-37-16,10-4 12 15,5-8-85-15,9-6 52 16,20-8-58-16,6-8 13 16,5-6 1-16,1 0-14 15,-10-18 0-15,-9-8-12 16,-10-6 21-16,-12-6-18 15,0-2-33-15,-12 0-59 16,-3 6 71-16,1 5-139 16,14 3-86-16,3 6-237 0,18 2-1079 15</inkml:trace>
  <inkml:trace contextRef="#ctx0" brushRef="#br0" timeOffset="163475.14">29962 3863 1585 0,'0'0'255'0,"0"0"-95"16,0 0 49-16,0 0-13 15,0 0 13-15,0 0-141 16,0 0-41-16,53-63-8 16,-26 70-10-16,-7 20-9 15,-13 13 64-15,-7 12-10 0,-7 9 66 16,-17 0-43-1,-1-4-71-15,9-8 65 0,10-11-71 16,6-7 0-16,15-9-2 16,25-6 19-16,11-10-47 15,12-6 30-15,6-6-60 16,0-24 54-16,-4-10-79 16,-12-10 3-16,-11-7-57 15,-15 3-4-15,-15 6 143 16,-10 14 0-16,-2 12 59 15,0 17 104-15,-4 5-139 16,-6 27-14-16,2 17 36 0,3 12-40 16,5 5 89-1,0-2-95-15,0-2 19 16,11-9 12-16,3-8-29 0,-3-8-2 16,-3-9 0-16,0-5 24 15,-8-9-76-15,0-4 10 16,0-5-123-1,-29-19 10-15,-2-11-219 0,4-12-804 0</inkml:trace>
  <inkml:trace contextRef="#ctx0" brushRef="#br0" timeOffset="163570.68">30757 3756 1932 0,'0'0'642'16,"152"-48"-454"-16,-61 31-188 15,14 7 54-15,6 10-54 16,-12 20-112-16,-24-4-257 0</inkml:trace>
  <inkml:trace contextRef="#ctx0" brushRef="#br0" timeOffset="167107.7">25811 5342 887 0,'0'0'343'16,"0"0"-187"-16,0 0 30 15,0 0-41-15,0 0-27 16,0 0 23-16,33-71-67 16,-28 59-64-16,-3 5 145 15,-2 0-83-15,0 4 5 16,0-1 18-16,0 1-66 16,0 3 45-16,0 0-74 15,0 0 19-15,0 0-25 16,-5 8 6-16,-10 16-18 15,-8 14 18-15,-6 11 0 0,-2 9 43 16,0 2-13 0,4-7-15-16,10-5 37 0,3-15-52 15,10-12 0-15,4-9 4 16,0-9 17-16,2-3-42 16,18 0 21-16,9 0 0 15,7-15-55-15,4-4 55 16,-5 2-15-16,-6 4-2 15,-6 11 34-15,-7 2-39 16,-5 24 15-16,-5 15 7 16,-4 4 47-16,-2 4-38 15,0-3 12-15,-6-6 35 16,-9-7-55-16,-4-6 63 16,-1-3-64-16,-4-6 0 15,-3-1-43-15,-4-8 40 0,-2-2-121 16,-6-5 17-16,4 0-80 15,-1-37-39-15,12-4-176 16,8-12-1170-16</inkml:trace>
  <inkml:trace contextRef="#ctx0" brushRef="#br0" timeOffset="167474.75">25808 5402 227 0,'0'0'899'15,"0"0"-790"-15,0 0-57 16,139-16 36-16,-97 13-4 15,-2 0 39-15,-1-2-49 16,-4 2-63-16,-8-3 93 16,-6 3-56-16,-7 0 11 0,-9 3 30 15,-5 0-48-15,0 3 25 16,0 17-64-16,-9 13 71 16,-7 9 88-16,5 4-120 15,0 0 20-15,6-1-8 16,5-8-53-16,0-3 88 15,2-3-86-15,14-6 8 16,5-2 87-16,8-3-88 16,4-3 27-16,5 2-21 15,-1 1 22-15,-3 1-16 16,-10-2-21-16,-10 1-15 16,-11 2-16-16,-3 2 25 0,-17-2 6 15,-14-1-1-15,-2-8-42 16,-5-4 42-16,1-9-126 15,-17-11-72 1,11-17-112-16,3-8-650 0</inkml:trace>
  <inkml:trace contextRef="#ctx0" brushRef="#br0" timeOffset="167602.04">26132 5346 1729 0,'0'0'224'16,"0"0"-85"-16,136-46-139 15,-67 28-43-15,25-12 9 16,-17 3-246-16,-12 1-1104 0</inkml:trace>
  <inkml:trace contextRef="#ctx0" brushRef="#br0" timeOffset="167940.81">26809 4903 912 0,'0'0'388'0,"0"0"-189"16,0 0 6-16,0 0-18 16,0 0 28-16,0 0-46 15,0 0-118-15,7-4 59 16,5 23-110-16,-2 13 0 0,-7 9 21 15,-3 7-9-15,-13 2 44 16,-21 2 32-16,-4-4-43 16,0-6 119-16,9-9-150 15,10-15-13-15,11-9 16 16,8-4-5-16,10-5-14 16,25 0 2-16,16 0-70 15,48-21 3-15,-14 3-266 16,-4 3-370-16</inkml:trace>
  <inkml:trace contextRef="#ctx0" brushRef="#br0" timeOffset="168363.79">28599 5738 1743 0,'0'0'615'16,"0"0"-445"-16,0 0 19 16,0 0 67-16,0 0-190 15,0 0-38-15,0 0-10 16,123 0-5-16,-76 0-26 15,-3 0-53-15,-15 0-77 16,-29 3-51-16,-13 9-477 16,-22-2-195-16</inkml:trace>
  <inkml:trace contextRef="#ctx0" brushRef="#br0" timeOffset="168473.75">28412 5893 1888 0,'0'0'579'0,"0"0"-463"0,0 0-3 16,183 7-17-16,-89-7-96 15,30 0-73-15,-18 0-90 16,-27 0-698-16</inkml:trace>
  <inkml:trace contextRef="#ctx0" brushRef="#br0" timeOffset="170690.84">30851 5559 1079 0,'0'0'257'16,"0"0"-2"-16,0 0-68 0,0 0-60 15,0 0 89 1,-2-117-113-16,2 96 0 0,6 2-51 15,6 3-40-15,3 2 98 16,3 2-77-16,3 3 4 16,2 9 79-16,2 0-106 15,0 15-1-15,-5 17-9 16,-9 12 18-16,-11 10 32 16,0 7-25-16,-25 2-9 15,-4 2 71-15,0-7-62 16,8-5 2-16,9-10-27 15,12-8 29-15,0-9-35 16,24-6 6-16,16-8 0 16,12-9-41-16,4-3 41 0,2-3-52 15,-2-24 0 1,-8-9-114-16,-3-8 136 0,-9-8-81 16,-9 0-21-16,-8 4 65 15,-7 9 57-15,-6 13 10 16,-4 17 72-16,1 9-53 15,-3 9 2-15,2 29 0 16,-2 13-12-16,2 7 108 16,2 4-39-16,1-2-10 15,0-8-35-15,-3-6-12 16,2-12 21-16,-4-9-42 16,0-7-52-16,0-8-38 15,-13-10-118-15,-7-2-81 0,-3-20-108 16</inkml:trace>
  <inkml:trace contextRef="#ctx0" brushRef="#br0" timeOffset="172094.46">31480 5618 882 0,'0'0'294'0,"0"0"-197"15,0 0-41-15,0 0-40 16,0 0 103-16,0 0-37 15,0 0 6-15,-5-15 98 16,10 8-68-16,-3-1 74 16,-2 3-16-16,2-2-82 15,-2 4 76-15,2-1-97 16,5-3-25-16,9-1 53 16,13-4-62-16,17-2-31 15,19-3-8-15,13-2 0 0,11 6-38 16,3-2-41-16,8 4-141 15,-24 2-174-15,-22-1-559 0</inkml:trace>
  <inkml:trace contextRef="#ctx0" brushRef="#br0" timeOffset="176207.08">29756 5502 1075 0,'0'0'336'0,"0"0"-118"15,0 0-58-15,0 0 50 16,0 0-87-16,0 0-76 16,0 0 99-16,-37-58-121 0,37 48-4 15,0 0 27 1,13-2-47-16,9 2 28 0,5 3-29 16,0 7 0-16,-2 0 30 15,-8 17-23-15,-8 17-7 16,-9 12 55-16,-5 8 2 15,-21 4 65-15,-12 1-70 16,-4-7-41-16,0-9 75 16,5-8-86-16,8-9 0 15,14-12 1-15,9-5 14 16,6-9-30-16,0 0-36 16,21 0-39-16,20 0 56 15,10 0 13-15,7 0-40 16,-3 0 51-16,-7 3 10 15,-17 19-3-15,-16 14 3 0,-15 10 0 16,-9 11 62 0,-30 1-33-16,-9 0 18 0,-3-6 13 15,9-10-60-15,11-12 27 16,12-10-27-16,15-11-79 16,4-9 58-16,18 0-101 15,20-9 55-15,14-21-67 16,32-47-345-16,-13 5 120 15,-6-1-543-15</inkml:trace>
  <inkml:trace contextRef="#ctx0" brushRef="#br0" timeOffset="176406.01">30155 5813 1343 0,'0'0'616'15,"0"0"-455"-15,0 0-71 16,0 0 61-16,-77 116-41 16,72-66 80-16,5-1-130 15,24-10-17-15,26-9 8 0,14-14-42 16,12-16 31-16,2-5-40 15,-4-31 0-15,-14-12-16 16,-18-13 16-16,-24-2-51 16,-18-6-9-16,-4 5-77 15,-37 8-1-15,-42 27-149 16,10 18-286-16,4 11-403 0</inkml:trace>
  <inkml:trace contextRef="#ctx0" brushRef="#br0" timeOffset="178308.78">25954 6728 1232 0,'0'0'274'0,"0"0"-140"15,0 0-57-15,0 0 60 16,0 0-104-16,0 0 55 15,-154 1 35-15,107 44-22 16,2 10 55-16,10 16-62 16,8 5-55-16,13-2 114 15,14-4-121-15,0-12-7 16,29-12 14-16,12-13-30 16,7-15 56-16,4-14-65 15,-5-4 2-15,-5-6 11 16,-11-20-13-16,-12-4 0 15,-15-6-1-15,-4 0-11 16,-12 4-13-16,-19 7 19 16,-11 14-64-16,-5 11 55 0,3 0-48 15,6 19-16-15,11 12-39 16,18 1-124-16,22-2 12 16,21-8-118-16,10-12-281 0</inkml:trace>
  <inkml:trace contextRef="#ctx0" brushRef="#br0" timeOffset="178555.8">26246 6874 1468 0,'0'0'318'16,"0"0"-241"-16,0 0 15 0,0 0-4 16,0 0 28-16,-27 126 84 15,27-64-83-15,4 7 5 16,17-5-31-16,0-9-82 15,0-9 83-15,-3-9-92 16,-7-10 0-16,-11-10-4 16,0-3 4-16,-7-5 0 15,-20-2-13-15,-6-7 1 16,-8 0-17-16,2-18-74 16,-3-56-139-16,10 4-238 15,12-9-319-15</inkml:trace>
  <inkml:trace contextRef="#ctx0" brushRef="#br0" timeOffset="178633.98">26174 6829 1350 0,'0'0'286'16,"0"0"-154"0,132-33-132-16,-46 26-6 0,-12 7-101 15,-13-1-282-15</inkml:trace>
  <inkml:trace contextRef="#ctx0" brushRef="#br0" timeOffset="178956.55">26693 6499 1386 0,'0'0'500'16,"0"0"-425"-16,0 0 8 16,0 0 41-16,0 0-96 15,0 0-12-15,139 0 25 0,-99 32-41 16,-11 6 145-16,-21 10-93 15,-8 5 16-15,-31 5 98 16,-17 0-70-16,-8-2-9 16,2-10-44-16,14-13-17 15,13-10 11-15,21-14-37 16,6-4-30-16,13-5 29 16,26 0-54-16,13 0 33 15,18-12-108-15,39-4-192 16,-16 2 3-16,-10 4-772 0</inkml:trace>
  <inkml:trace contextRef="#ctx0" brushRef="#br0" timeOffset="179445">27590 7224 1949 0,'0'0'572'0,"0"0"-353"16,0 0-172-1,0 0-12-15,0 0-8 0,122-65-14 16,-80 65-7-16,1 0-6 16,-9 5-127-16,-15 16 21 15,-21 15-384-15,-22-7-83 16,-17-2-324-16</inkml:trace>
  <inkml:trace contextRef="#ctx0" brushRef="#br0" timeOffset="179555.66">27590 7224 1493 0,'-87'129'649'0,"87"-129"-441"15,11 0-43-15,18 0-10 16,18 0-5-16,15 0-150 16,38 12-47-16,-13-2-100 15,-10-4-491-15</inkml:trace>
  <inkml:trace contextRef="#ctx0" brushRef="#br0" timeOffset="180922.67">30485 7028 1527 0,'0'0'329'0,"0"0"-77"0,0 0-160 15,0 0 2-15,0 0 20 16,0 0-87-16,121-94 3 15,-95 96-30-15,-5 27 13 16,-10 14 37-16,-11 15-49 16,-13 8 26-16,-26 6 91 15,-9-1-48-15,-2-9-20 16,10-10-50-16,14-12 41 16,17-11-17-16,9-8-24 15,15-5 0-15,28-5 32 16,12-10-32-16,15-1-1 0,5-10-1 15,3-17-96 1,0-11 75-16,-6-8-128 16,-10-5 23-16,-16-3 29 15,-12 0-60-15,-18 4 84 0,-14 9 75 16,-2 13 21-16,-15 15 143 16,-10 13-146-16,1 1-17 15,3 31 67-15,10 13-24 16,7 11 31-16,4 2 0 15,0 0-64-15,13-6 99 16,3-5-110-16,-3-12 0 16,-2-4-3-16,-6-9 3 15,-5-8-1-15,0-4-55 16,0-6-93-16,-31-4 68 0,2-17-119 16,4-10-450-16</inkml:trace>
  <inkml:trace contextRef="#ctx0" brushRef="#br0" timeOffset="181051.5">31170 6916 1365 0,'0'0'973'0,"0"0"-720"15,140-30-238-15,-78 27 29 16,-2 3-59-16,-8 3 15 16,-3 20-132-16,-15 0-369 15,-12-2-575-15</inkml:trace>
  <inkml:trace contextRef="#ctx0" brushRef="#br0" timeOffset="185021.62">29496 7028 967 0,'0'0'666'15,"0"0"-558"-15,0 0-46 16,0 0 61-16,0 0 22 0,0 0 111 15,0 0-207-15,31-50-40 16,-45 50 30-16,-1 4-38 16,-3 8 16-16,1-2-17 15,1 0 16-15,1 0-10 16,3-2-6-16,-1 5 0 16,-5 4-16-16,-3 7 40 15,-3 12-18-15,-9 13 19 16,-6 9-15-16,0 4 141 15,-3-2-135-15,5-4 11 16,8-11 3-16,12-12-20 16,6-8-2-16,6-14-8 15,5-4 9-15,0-7 8 0,9 0-17 16,18 0 0-16,9-7-10 16,10-8 0-16,12-3-14 15,9-5-12-15,7 3-18 16,-1 4 8-16,-3 2 46 15,-8 6-25-15,-11 4 23 16,-12 0-69-16,-14 4 28 16,-9-2-95-16,-11 0-39 15,-5-4 116-15,0-6-57 16,-21-4-138-16,-4-5 190 16,-2 2 66-16,0 0 45 15,6 6 119-15,3 11 14 0,3 2 32 16,-1 21-178-16,-3 25 42 15,0 17 37-15,4 12-72 16,6 0 22 0,9 3-61-16,0-11-41 0,2-9 19 15,25-6-122-15,-3-16-180 16,1-17-223-16</inkml:trace>
  <inkml:trace contextRef="#ctx0" brushRef="#br0" timeOffset="185688.21">29984 7139 823 0,'0'0'582'0,"0"0"-398"15,0 0-105-15,0 0 82 16,0 0-82-16,0 0-72 16,0 0 77-16,0-5-83 15,0 5 31-15,0-2 43 16,0 2-22-16,0 0 55 16,0-1-52-16,0 1-48 15,0-3 69-15,0 2-77 16,0-2 0-16,0 1 2 15,0 0 13-15,0 2-5 0,0 0-10 16,0 0 0 0,0 0 5-16,0 0-5 0,0 0-9 15,0 0 0-15,0 0-5 16,0 0-2-16,0 0 10 16,0 0-3-16,0 0-32 15,0 0 32-15,0 0-10 16,-4 0 8-16,-4 0 22 15,2-2-13-15,-1 1 2 16,3-1 0-16,0-3 15 16,4 1-9-16,0 1 24 15,0-4 24-15,0-1-52 16,13 0 41-16,5 0-43 16,6 2 0-16,0 6 0 0,3 0 7 15,-4 20-7-15,-12 18 45 16,-11 16-45-16,-18 13 99 15,-33 9-22-15,-20 6-43 16,-10-2 89-16,6-10-111 16,17-9 10-16,21-18-6 15,29-11 14-15,14-13-12 16,66-12-18-16,57-7-3 16,54-19-22-16,20-20-56 15,-7-8-72-15,-57 11-179 16,-52 5-982-16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9-30T07:51:18.49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24147 8223 1194 0,'0'0'307'0,"0"0"-202"16,0 0-66-16,0 0 133 0,0 0-65 15,0 0-47 1,0 3 91-16,0-3-90 0,0 0 22 16,0 0 14-16,0 0-95 15,0 0 84-15,-2 0-86 16,-6 9-14-16,-13 9-14 15,-10 15 25-15,-7 11 3 16,-4 9 0-16,5 5 18 16,12 0-21-16,11-9 3 15,14-3 0-15,0-5-11 16,8-5 12-16,9-4-1 16,-1-2 0-16,-5 2 7 15,-11 5-5-15,0 12-2 16,-23 7 0-16,-12 8 3 0,-3 3 11 15,3-4-14-15,10-4 0 16,11-11 14-16,14-4-13 16,0-8-1-16,10-2-13 15,7-5-14-15,-1-2 38 16,-10 4-11-16,-6 0 0 16,0 10 9-16,-13 7 44 15,-9 8-53-15,-1 6 0 16,3 2-19-16,9-1 19 15,5-2 0-15,6-1-20 16,0-2 6-16,0 0-35 16,13 0 49-16,-4 0-5 15,0 1-10-15,-3 6 30 0,-4 0-7 16,1 5-8-16,-1 1 0 16,0-1-9-16,0-1 9 15,1-3-28-15,-1-2 25 16,-2-6-36-16,0 0 38 15,0-3-18-15,0 1 19 16,-5 2 0-16,-16 7 25 16,-11 7-20-16,-3 9 51 15,-2 5-37-15,6 6 11 16,12 3-30-16,11 1 0 16,8-1-13-16,6-8 13 15,17-2-17-15,4-11 7 16,2-3 19-16,-6-8-18 15,-10 0 9-15,-10 5 0 16,-6 21 53-16,-39 24-42 0,-21 24-2 16,1-9 7-16,10-26-2 15,19-28-3-15,13-17-11 16,2 7 0-16,5 11-20 16,4 6 20-16,9-2 0 15,0-2-11-15,0 0 35 16,0-1-12-16,0 2-12 15,0 4 7-15,0 19 77 16,0 19-84-16,0-8 0 16,-4-12 0-16,4-11 28 0,0-17-56 15,0 8 27 1,10 8-10-16,9 1-39 0,1-4 50 16,-3 0-29-16,-5 4 23 15,-10 15 6-15,-2-12-13 16,-2 6 13-16,-20 12 0 15,-1 9 15-15,10 21-15 16,9 6 0-16,4-29 0 16,4-27 4-16,11-30-44 15,3 2 40-15,9 10-7 16,7 10-21-16,8 15 29 16,0-3-1-16,3 1 0 15,-3 2 22-15,-2-2-12 16,-6 3-10-16,-3 1 0 15,-9-2 21-15,-4 19-15 0,-18 13-6 16,0 24 49-16,-29 11-48 16,-5 2 189-16,3-1-114 15,18-9-25-15,9 9 36 16,4-5-86-16,15-7 11 16,12-11-12-16,6-16 4 15,1-27-64-15,-1-23 44 16,34-14-147-16,-9-27-10 15,4-20-444-15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09-30T07:50:26.300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9970 5206 1408 0,'0'0'0'16,"-142"-65"-506"-16</inkml:trace>
  <inkml:trace contextRef="#ctx0" brushRef="#br0" timeOffset="1718.45">1939 1245 758 0,'0'0'717'16,"0"0"-487"-16,0 0-100 16,0 0 44-16,0 0-92 15,0 0-23-15,0 0 34 0,0-24-63 16,0 18 20-16,0-3-1 16,0 2-39-16,0-3 60 15,0 1-54-15,0 2 27 16,0 2 38-16,0 1-41 15,0 3 3-15,0-2 0 16,0 3-29-16,0 0 78 16,-2 0-91-16,2 0 0 15,-2 0-1-15,2 20-24 16,-2 15 23-16,-4 19-5 0,0 16 6 16,-1 10 0-1,1 3 0-15,1-4 0 0,1-6-1 16,4-10-4-16,0-7-59 15,0-13-114-15,22-14-122 16,-4-15-245-16,2-14-1024 0</inkml:trace>
  <inkml:trace contextRef="#ctx0" brushRef="#br0" timeOffset="1993.92">2188 1006 1401 0,'0'0'513'0,"0"0"-413"16,0 0-94-16,0 0 2 15,0 111 97-15,-4-48 10 16,-2 12 14-16,1 7-62 15,5 0-67-15,0 1 37 16,0-5-37-16,0-6-6 16,9-7-14-16,2-12-91 15,3-4-110-15,-6-17-116 16,-1-16-508-16</inkml:trace>
  <inkml:trace contextRef="#ctx0" brushRef="#br0" timeOffset="3018.49">1841 1448 689 0,'0'0'898'16,"0"0"-723"-16,0 0-98 15,0 0-37-15,0 0 51 16,0 0-11-16,165-22-1 15,-91 12 50-15,5-3-101 16,6-1-18-16,0 1-4 0,-5 0 0 16,-10 4-3-16,-15 2-3 15,-10 4 0-15,-16 3-6 16,-12 0 6-16,-10 0 0 16,-7 0-1-16,0 1 2 15,-20 19 8-15,-15 10 46 16,-8 13-5-16,-2 7 77 15,1 0-113-15,8 0 4 16,9-4 13-16,10-7-30 16,12-7 7-16,5-8-8 15,0-7-34-15,18-7 17 16,13-10 0-16,10 0 5 16,5-22 11-16,1-18-45 15,-3-10-2-15,-8-6 7 16,-9 0-20-16,-11 8 52 15,-10 12 1-15,-6 11 8 16,0 14 122-16,0 8-39 0,0 3-49 16,0 7-34-16,-8 21 0 15,-2 5 29-15,1 8-14 16,7 1 11-16,2-4 4 16,0-6-30-16,0-8 0 15,16-7-12-15,4-12-43 16,7-5 43-16,4 0-17 15,4-26 12-15,2-11-49 16,-4-7-54-16,-4 1 18 16,-10 5 5-16,-5 13 97 15,-7 18-6-15,-5 7 20 0,-2 7-14 16,0 26 108-16,0 6-7 16,-2 7 19-16,-7 0-37 15,-3-2-47 1,6-10 45-16,0-10-71 0,3-9-9 15,3-7 2-15,0-5 3 16,0-3-12-16,0-7 3 16,18-21-46-16,11-18 0 15,8-8-68-15,8-2 35 16,-5 6 46-16,-4 17 23 16,-7 22 12-16,-9 11 1 15,-9 10 0-15,-4 24 71 0,-4 9-24 16,-3 6 20-16,0-1 2 15,0-4-25-15,0-9-12 16,-5-12-32-16,5-9 7 16,-2-6 3-16,2-8-10 15,0 0 0-15,0-1-6 16,0-25-10-16,9-19-88 16,8-11-52-16,5-4 33 15,1 8 95-15,-3 16 14 16,-2 18 14-16,-2 18 18 15,-3 0-17-15,-2 25 58 16,0 9-20-16,-4 4-26 16,-1 1 51-16,-1-3-64 15,0-4 0-15,-3-6-7 16,0-4-72-16,-2-12-91 0,-2-4-120 16,-12-6-391-16</inkml:trace>
  <inkml:trace contextRef="#ctx0" brushRef="#br0" timeOffset="3189.91">2479 1092 2000 0,'0'0'843'16,"0"0"-795"-16,0 0-48 15,0 0-21-15,137-18 21 16,-65 10-6-16,53 5-1 15,-14 0-138-15,-10-1-416 0</inkml:trace>
  <inkml:trace contextRef="#ctx0" brushRef="#br0" timeOffset="4937.96">4153 1441 1407 0,'0'0'229'16,"0"0"-102"-16,0 0-27 15,0 0 11-15,0 0 123 16,0 0-107-16,0 0-34 16,2-15-53-16,-2 16-38 15,0 20 11-15,0 12 9 16,0 9-7-16,0 7 75 15,0-3-89-15,0-8-1 16,0-12 3-16,0-8 13 16,0-10-28-16,0-6 12 15,0-2 0-15,0 0 30 0,0-8-17 16,0-21-26-16,11-20 1 16,11-6-140-16,5-5 106 15,2 16 25-15,0 17 21 16,0 20-31-16,-2 7 31 15,-6 22 0-15,-2 19 15 16,-9 11 12-16,-2 3 29 16,-8 8-27-16,0-7-28 15,0-3 54-15,0-13-54 16,0-13-1-16,0-8 0 16,0-14 12-16,0-5-21 0,0 0 9 15,0-27 0-15,17-23-28 16,6-18-82-1,1-9 19-15,-2 4 56 0,-4 20 35 16,-7 22 23-16,-3 22-23 16,-4 9 12-16,-4 12-12 15,4 18 24-15,0 7 16 16,7 0 22-16,5-2-56 16,11 0 19-16,9-9-25 15,10-9 0-15,12-16 3 16,4-1-3-16,4-16-20 15,-4-15 6-15,-11-10-18 16,-13 1 23-16,-14 0 1 16,-14 8 8-16,-10 11 20 0,-8 13 15 15,-23 8-12-15,-9 17 5 16,-2 15-27-16,4 4 56 16,12-4-42-16,8-4 5 15,11-11-31-15,7-6 11 16,0-7-44-16,20-4 31 15,9 0-11-15,9-18 24 16,0-12-46-16,-3-4 3 16,-3 0 14-16,-10 5 27 15,-9 14 2-15,-6 9 22 16,-2 6-14-16,-3 4-8 16,4 22 15-16,3 2-14 15,7 2 53-15,6-2-54 0,7-5 0 16,7-14-1-16,8-9 7 15,8 0-12-15,-1-26-7 16,-2-12-99-16,-7-8 34 16,-8-10-127-16,-10-9 4 15,-6-5-53-15,-7 2-111 16,-7 4 319-16,-2 12 46 16,-2 18 357-16,0 16 167 15,0 14-346-15,0 4-129 16,0 24-31-16,0 17 18 15,0 14 54-15,6 9-7 16,-2 6-39-16,3 0 57 16,1-1-95-16,4-5 15 15,1-6-8-15,-1-6 2 16,-2-9-16-16,-1-10 1 0,-2-13-57 16,-2-8 29-16,-5-9-105 15,0-3 60-15,0-21 48 16,-25-21-441-16,-8-14-285 15,-4-10-25-15,4 4 776 16,9 10 929-16,10 13-521 16,12 13-8-16,2 10-120 15,21 4-138-15,18 0-61 16,13 2-75-16,8 2 23 16,5 1-14-16,-3 5-15 15,-2 2-30-15,-8 0-85 16,-19 3-117-16,-16 10-95 15,-17-2-355-15</inkml:trace>
  <inkml:trace contextRef="#ctx0" brushRef="#br0" timeOffset="5118.69">4857 1305 2004 0,'0'0'477'0,"0"0"-276"15,0 0-149-15,0 0 39 16,51-116-91-16,-15 90 0 16,4 8-10-16,7 12-87 15,9 26-146-15,-12 20-340 0,-15 13-419 16</inkml:trace>
  <inkml:trace contextRef="#ctx0" brushRef="#br0" timeOffset="5208.1">5120 2005 1228 0,'0'0'741'15,"0"0"-574"-15,0 0-167 16,0 0-105-16,0 0-645 0</inkml:trace>
  <inkml:trace contextRef="#ctx0" brushRef="#br0" timeOffset="5773.09">6732 1380 1609 0,'0'0'527'0,"0"0"-420"15,0 0-107-15,0 0-55 16,0 0 55-16,-135 104 17 15,102-56 6-15,6 0 53 16,10-1-64-16,7-10 7 16,10-7-19-16,0-10-16 0,8-10-13 15,17-10-18-15,10-4-21 16,3-31-39-16,13-42-205 16,-11 7-237-16,-9-6-465 0</inkml:trace>
  <inkml:trace contextRef="#ctx0" brushRef="#br0" timeOffset="5958.54">6780 1020 1899 0,'0'0'620'16,"0"0"-525"-16,0 0-95 15,0 0-7-15,-24 111 7 16,13-41 13-16,4 10 2 0,5 8 31 16,2 1-46-1,0-5 24-15,7-8-33 0,6-9 9 16,0-9-85-1,-2-17 18-15,1-11-98 0,-1-30-111 16,-5-4-210-16,-4-26-241 0</inkml:trace>
  <inkml:trace contextRef="#ctx0" brushRef="#br0" timeOffset="6484.62">6487 1299 2105 0,'0'0'358'15,"0"0"-358"-15,0 0-38 0,0 0-4 16,0 0 42-16,0 0 44 16,120 90-44-16,-51-67 0 15,8-8 0-15,8-7 1 16,-6-4-10-16,-17-4 9 16,-16 0 0-16,-21 2-23 15,-15 8 23-15,-10 9 0 16,0 7 47-16,-12 8 14 15,1 5 28-15,2-7-89 16,9-1 30-16,0-7 3 16,0-7-33-16,20-10 0 15,5-7-15-15,1 0 19 16,4-7-10-16,-8-18-3 16,-11-3-41-16,-11-8 13 0,-21-2-4 15,-21-6-42-15,-9-5 63 16,-1 1 15-16,8 2 5 15,13 4 97-15,15 4-8 16,12 2 109-16,4-1-123 16,7 6-25-16,17 1 1 15,7 6-37-15,8 12-28 16,3 12-1-16,3 1-137 16,-3 40 16-16,-9 39-62 15,-20 38-37-15,-13 25-54 16,-9-11-207-16,-15-32 392 15,9-40 104-15,6-25 232 16,1-3 63-16,4-2-154 16,4-2-98-16,0-12-43 15,7-9-24-15,7-7-304 0</inkml:trace>
  <inkml:trace contextRef="#ctx0" brushRef="#br0" timeOffset="7100.49">8361 1171 2004 0,'0'0'517'0,"0"0"-471"15,0 0-27-15,0 0-38 16,0 0 38-16,-134 127-17 16,78-60 63-16,3 6-48 15,4-3 6-15,12-9-23 0,2-6 2 16,12-15-15-16,6-10 13 15,4-12-87-15,2-11-4 16,-2-7-48-16,-10-34-19 16,4-12-208-16,3-9-579 0</inkml:trace>
  <inkml:trace contextRef="#ctx0" brushRef="#br0" timeOffset="7717.64">7870 1363 988 0,'0'0'688'15,"0"0"-579"-15,0 0 61 16,0 0 25-16,106 126-92 15,-71-76-2-15,3-1 3 16,7-5-61-16,8-5 3 16,9-14-44-16,8-7 18 15,5-15 27-15,4-3-47 16,-4-17-24-16,-3-15 24 0,-8-9-70 16,-10-5 32-16,-14 4-19 15,-15 2-2-15,-19 11 59 16,-6 12 59-16,-9 12 35 15,-27 5-35-15,-8 12-57 16,-6 20 57-16,6 6-27 16,9 4-12-16,10-1 9 15,13-4-29-15,10-2-8 16,2-8-13-16,12-6-43 16,17-11 51-16,7-10-18 15,3 0-2-15,6-23 9 16,-5-12-16-16,-2-8-53 15,-11 2 17-15,-7 6 60 16,-13 12 16-16,-5 12 108 0,-2 11-67 16,0 0 35-16,-7 2-67 15,-3 16-9-15,2 4 30 16,8 0-29-16,0 0 6 16,8-4-7-16,15-4 1 15,11-5-28-15,9-9 27 16,5 0 0-16,4-17-16 15,-3-12-53-15,-11-3-2 16,-14-3 12-16,-11 0-6 16,-13 8 65-16,0 8 1 15,-11 12 62-15,-13 7-29 0,-3 12 35 16,4 15 2-16,8 6-19 16,9 3-51-16,6-4 98 15,2-3-98-15,23-6 14 16,8-7 0-16,9-6-14 15,7-10-1-15,2 0-45 16,1-26-126-16,-15-11-73 16,-14-2-610-16</inkml:trace>
  <inkml:trace contextRef="#ctx0" brushRef="#br0" timeOffset="7858.9">9228 822 2275 0,'0'0'384'15,"0"0"-306"1,0 0-59-16,-122 74-38 0,59-10 7 16,-28 49-76-16,15-13-67 15,11-14-489-15</inkml:trace>
  <inkml:trace contextRef="#ctx0" brushRef="#br0" timeOffset="9334.56">9795 1947 1352 0,'0'0'791'15,"0"0"-757"-15,0 0-34 16,0 0-25-16,171-156-75 0,-113 89 76 16,-4-3 24-1,-7 2 2-15,-14 8 12 0,-11 8-13 16,-11 13 0-1,-11 13 211-15,0 15-70 0,0 11-65 16,-6 0-52-16,-1 19-17 16,7 17-5-16,0 8-3 15,7 5 1-15,17 3 68 16,-2-4-62-16,-3-4 7 16,-7-3-14-16,-7-8 16 15,-5-5-15-15,0-6-1 16,0-3-1-16,-9-10-38 15,1-9 30-15,8-2-3 16,0-33-31-16,12-15-173 16,20-9-155-16,5 5 149 0,0 13 222 15,-9 20 152-15,-10 17-41 16,-4 4-38-16,-8 12 46 16,-1 18-12-16,-5 6 11 15,0 2-42-15,4-1-75 16,3-6 54-16,6-7-55 15,5-7 0-15,11-9-1 16,6-8 0-16,8-4-7 16,1-24-27-16,1-16-75 15,-7-7 55-15,-7-1-109 16,-8 6 80-16,-10 10 84 16,-9 16 179-16,-4 13 18 0,0 7-169 15,-2 9-4 1,-9 16 11-16,2 8-20 0,4 1 7 15,5 0 9-15,0-5-30 16,25-6-2-16,18-9 0 16,12-12-20-16,12-2-16 15,9-16-39-15,-2-18-26 16,-5-4 36-16,-11 0 49 16,-16 2 11-16,-18 6 12 15,-17 12 25-15,-7 10 162 16,-25 8-100-16,-19 5-67 15,-10 22-3-15,-2 4-11 16,10 1 52-16,11-1-64 16,12-7 18-16,14-6-51 15,9-4-25-15,7-10-56 0,28-4 53 16,13 0-15-16,4-10-137 16,0-13-36-16,-8 2 66 15,-13 3 183-15,-12 6 36 16,-11 8 106-16,-4 4-77 15,2 0-22-15,0 4 105 16,5 8-55-16,7 0-47 16,7-5 66-16,10-7-81 15,10 0 15-15,6-12-46 16,-1-17-41-16,-8-9-70 16,-9-4-67-16,-13-4 29 15,-9-3 148-15,-9-1-22 16,-2 0 23-16,0 8 78 15,0 8 66-15,0 13 67 16,0 16-119-16,0 5-73 0,-2 24-26 16,-2 22 30-16,-3 14-12 15,1 10 59-15,1 8-18 16,0 1 6-16,5-3-58 16,0-6 9-16,0-5-4 15,2-14-5-15,6-8-45 16,-2-17-46-16,-4-12-73 15,-2-14-123-15,-8-22-12 16,-13-8-551-16</inkml:trace>
  <inkml:trace contextRef="#ctx0" brushRef="#br0" timeOffset="9443.48">11647 1532 1160 0,'0'0'1061'16,"0"0"-785"-16,142-21-260 15,-72 19-16-15,1 2-14 16,-9 0-47-16,-4 5 3 15,-20 7-164-15,-18-4-368 0</inkml:trace>
  <inkml:trace contextRef="#ctx0" brushRef="#br0" timeOffset="9671.23">11110 1331 1820 0,'0'0'696'0,"0"0"-459"16,0 0-51-16,0 0-138 15,0 0-12-15,0 0-36 16,0 0-12-16,58-110-27 16,-31 92-85-16,-1-5-138 15,14-18-94-15,-9 4-239 16,-2-1-694-16</inkml:trace>
  <inkml:trace contextRef="#ctx0" brushRef="#br0" timeOffset="9784.6">11448 896 1542 0,'0'0'831'15,"0"0"-684"-15,0 0-147 16,-51 131 15-16,15-36-8 0,1 28-7 16,10-23-296-16,10-19-1817 0</inkml:trace>
  <inkml:trace contextRef="#ctx0" brushRef="#br0" timeOffset="11600.29">1779 3743 2031 0,'0'0'320'0,"0"0"-290"15,0 0-30-15,0 0-1 16,0 0 0-16,133-130 1 15,-75 74-6-15,2-4 6 16,-2-5-53-16,-4 5-19 16,-16 4 35-16,-13 13 19 15,-15 10 18-15,-10 13 43 16,0 12 60-16,-4 8-78 16,-16 17-25-16,-3 29-28 15,-1 31 28-15,4 39 22 16,4 33 11-16,5 8 5 15,7-29 54-15,-1-34-52 16,1-35 26-16,0-14-33 16,-2 4-21-16,-4-1-3 15,-6-4-9-15,-4-10 0 0,-9-10-3 16,-4-7 3-16,-3-14-1 16,0-3-5-16,12-14-4 15,8-21 9-15,16-18-57 16,7-11 12-16,33-11 46 15,18-10-60-15,13 1-35 16,43-37-157-16,-18 21-130 16,-11 11-395-16</inkml:trace>
  <inkml:trace contextRef="#ctx0" brushRef="#br0" timeOffset="11786.56">2579 3055 1646 0,'0'0'550'0,"0"0"-363"15,0 0-174-15,-77 101-1 16,38-23 1-16,1 14 56 0,9 5 15 16,9 0-38-16,15-10-45 15,5-6 23-15,11-13-24 16,21-14-30-16,1-14-40 16,5-18-25-16,6-22-56 15,-7-6-188-15,-14-20-469 0</inkml:trace>
  <inkml:trace contextRef="#ctx0" brushRef="#br0" timeOffset="12133.59">2625 3430 1345 0,'0'0'666'0,"0"0"-596"16,0 0 8-16,52 116-10 16,-46-55 46-16,-6 2-17 15,0-2-8-15,0-4 37 16,-9-5-114-16,3-10 10 15,2-12-22-15,1-12 0 16,3-10-1-16,0-8-44 16,9-8-25-16,16-27 58 15,4-18-125-15,0-15-138 16,-2-8-75-16,-10 2 220 16,-8 16 130-16,-6 15 295 15,-3 20 90-15,0 20-99 16,0 3-250-16,0 23-34 15,0 12 8-15,0 11 23 0,4 3 2 16,20-3-35-16,12-4-21 16,10-9 19-16,8-11-86 15,2-13-22-15,0-18-143 16,-16-18-333-16,-15-9-993 0</inkml:trace>
  <inkml:trace contextRef="#ctx0" brushRef="#br0" timeOffset="12311.52">3176 3132 618 0,'0'0'1858'16,"0"0"-1586"-16,0 0-272 15,0 0 0-15,116 106-7 16,-96-39 7-16,-14 23 37 0,-6-2-12 16,-2 9-25-16,-22-1 11 15,-6-13-11-15,2 4-51 16,2-12-153-16,9-22-333 15,11-25-948-15</inkml:trace>
  <inkml:trace contextRef="#ctx0" brushRef="#br0" timeOffset="12641.28">3709 3629 2063 0,'0'0'570'0,"0"0"-491"16,0 0-28-16,0 0-42 16,0 0 1-16,0 0 25 15,134 10 5-15,-79-6-40 0,-4 3-37 16,-15 6-205-16,-16 0-137 16,-20-8-672-16</inkml:trace>
  <inkml:trace contextRef="#ctx0" brushRef="#br0" timeOffset="12767.52">3698 3802 1774 0,'0'0'904'0,"0"0"-744"16,0 0-160-16,0 0-63 15,0 0 63-15,196 20-140 16,-105-20-111-16,-6 0-786 0</inkml:trace>
  <inkml:trace contextRef="#ctx0" brushRef="#br0" timeOffset="13817.08">5064 2819 1577 0,'0'0'379'15,"0"0"-135"-15,0 0-108 16,0 0 16-16,0 0-83 16,0 0 0-16,0 0-2 15,-49-38-60-15,32 46-14 16,-6 22 4-16,3 14 3 16,0 16 18-16,6 13-17 15,10 11 5-15,4 4 50 16,0 4-46-16,9 0 26 15,11-2-29-15,-2-1 5 16,-5-2 11-16,-8 4-23 16,-5 0 0-16,-21-2 0 0,-21 1 9 15,-9-10-18-15,-7-15-14 16,3-12-20-16,10-19-8 16,13-16-93-16,24-12-17 15,8-6-68-15,24 0-272 16,21-10-373-16,6 3 874 15,-5 7 541-15,-5 8-213 16,-17 29-126-16,-21 33-10 16,-17 38 16-16,-46 35-95 15,-5-7-5-15,7-23-30 16,25-39 15-16,20-27 7 16,10 6-97-16,3-1 5 0,12-2-16 15,30-14-17-15,47-28-93 16,-6-8-69-16,-6-3-300 15</inkml:trace>
  <inkml:trace contextRef="#ctx0" brushRef="#br0" timeOffset="18166.5">5704 2941 1493 0,'0'0'289'16,"0"0"-133"-16,0 0 64 15,0 0-63-15,0 0-10 16,0 0 45-16,0 0-85 15,-25-6-11-15,25 6-50 16,0-1-45-16,0-2 90 16,0-1-90-16,21-7-1 15,10-5 0-15,13-9-3 0,8-1-25 16,-1-2-46-16,-7 0-5 16,-6-1 61-16,-9 3-47 15,-7 3-31-15,-5-1 41 16,-7 6 9-16,-5 4 37 15,-3 3 9-15,-2 8 0 16,0 3 120-16,0 0-102 16,0 1-18-16,0 26-5 15,-11 13 5-15,-3 11 18 16,3 12-18-16,3 1 1 16,3-4-4-16,5-7 3 15,13-9-103-15,12-14-78 16,4-16-426-16</inkml:trace>
  <inkml:trace contextRef="#ctx0" brushRef="#br0" timeOffset="19269.26">6555 2689 948 0,'0'0'530'16,"0"0"-304"-16,0 0-39 15,0 0 39-15,0 0-82 16,0 0-9-16,0 0-35 16,-16-14-34-16,16 14 30 15,0 0-75-15,-2 0-11 16,2 0 29-16,0 0-24 16,-2 0-15-16,2-4 22 15,-2 0-22-15,2 0 23 16,0 0-23-16,0 0 0 15,0 0 3-15,0 4-3 0,0 0 0 16,0 0 0-16,0 0 1 16,-2 0-4-16,0 0 3 15,2 0 0-15,-3 0-17 16,3 0 17-16,-2 0-1 16,2 0 1-16,0 0 0 15,0 0-16-15,0 0 16 16,0 0 0-16,0 0-8 15,0 0 17-15,0 0-9 16,0 0 2-16,0-5 8 16,0 0-20-16,0-2-83 15,0 2 23-15,2 3 49 16,1-1 3-16,-3 3 11 0,0 0 7 16,0 0-10-1,0 0-1-15,0 7-2 0,-5 5 13 16,-3 4-9-16,-2-2 19 15,1-5-10-15,1 0 0 16,1-8 1-16,2 1 5 16,3-2-6-16,2 0 0 15,0-5-15-15,0-16 2 16,10-2-89-16,9-1-63 16,-1 2 50-16,-3 8 115 15,-3 7-17-15,-6 7 17 16,-3 0 16-16,-3 9 9 0,0 14 47 15,0 8 2 1,-13-1-43-16,-1 0 27 16,-3-6-49-16,3-9-8 0,3-5 41 15,-1-5-29-15,6-5 15 16,1 0-20-16,3-6-7 16,2-17-2-16,0-9-77 15,15-3-15-15,8 3 72 16,-3 6-23-16,-3 12 44 15,-3 10-3-15,-5 4 15 16,-5 12 29-16,-4 17-10 16,0 14-10-16,-8 5 56 15,-21 6-68-15,-5-2 17 16,-3-5-17-16,-2-15 3 16,8-6 2-16,5-17-14 0,8-5 0 15,7-4 28 1,11 0-27-16,0-13 24 0,6-4-24 15,21 1 21-15,11 6-36 16,6 6 14-16,5 4 0 16,5 2-12-16,0 15 12 15,1 1-8-15,21 1-94 16,-14-5-193-16,-8-7-236 0</inkml:trace>
  <inkml:trace contextRef="#ctx0" brushRef="#br0" timeOffset="19766.55">5744 3210 1846 0,'0'0'325'0,"0"0"-186"16,0 0-131-16,0 0 0 16,0 0 55-16,0 0-37 15,0 0 47-15,154 0-25 16,-80 0-16-16,7 0 150 15,7 0-107-15,5 0-26 16,4 0 11-16,1 0-53 16,-1 0-14-16,1 0 5 15,-4-2-113-15,-7-1 17 16,0-2-118-16,-25 3-138 0,-20 0-253 0</inkml:trace>
  <inkml:trace contextRef="#ctx0" brushRef="#br0" timeOffset="20316.58">6150 3400 1525 0,'0'0'389'16,"0"0"-108"-16,0 0-142 16,0 0-138-16,0 0 60 15,-120-4-59-15,83 33-2 16,4 8 54-16,2 6-25 0,7 5 12 16,6 3 41-16,9-5-40 15,9 2 65-15,0-7-95 16,9-2-12-16,20-12 8 15,8-8-8-15,6-12 0 16,-1-7-14-16,-4-6-52 16,-9-14 66-16,-13-10-83 15,-14-2 36-15,-2 1 15 16,-16 3 14-16,-13 3 18 16,-2 9 24-16,-2 8-24 15,4 8 53-15,4 0-53 16,8 18-56-16,15 6-114 0,2-3-350 15,0-10-907-15</inkml:trace>
  <inkml:trace contextRef="#ctx0" brushRef="#br0" timeOffset="21082.42">6458 3541 1400 0,'0'0'295'16,"0"0"-182"-16,0 0 39 15,0 0 52-15,0 0-89 0,0 0-36 16,0 0-72-16,-108-39 20 16,104 36-24-16,4-1-3 15,0 0-12-15,2 1 11 16,14 0-25-16,3 1 26 15,2 2 0-15,-1 0 0 16,-5 0 34-16,-4 8-22 16,-6 10 7-16,-5 7 30 15,0 8-25-15,-18 5 19 16,-15 5-34-16,-7-2 7 16,-5-3 21-16,3-9-37 15,1-10-16-15,8-9 15 16,9-6-16-16,10-4 10 0,10 0 1 15,4 0 6 1,9-4-4-16,20-7 4 16,11-1 0-16,7 2-8 0,6 1 11 15,-1 4-9-15,-6 2-15 16,-6-1-35-16,-7-2 38 16,-6-2-29-16,-2-3-2 15,-5-7-13-15,-2-3-64 16,-7-1 54-16,-2 2 38 15,-7 4 34-15,0 6 110 16,-2 6 16-16,0 4-77 16,0 0-40-16,0 12 7 15,-8 14 17-15,-3 8 24 16,-1 2-46-16,4 0 68 0,3-5-79 16,3-8 0-16,2-4-2 15,0-9-1-15,0-4 3 16,4-6-79-16,14 0 22 15,6-3 28-15,5-15 0 16,3-4-44-16,-1 4 30 16,-4 5 43-16,-5 6 5 15,-5 7-5-15,-3 5 0 16,-7 17 87-16,-3 9-87 16,-4 2 39-16,0 7-1 15,-2 0-37-15,-15-2 22 16,-2-6-23-16,-3-4-41 15,0-7 26-15,-14-21-201 0,7 0-101 16,5 0-776-16</inkml:trace>
  <inkml:trace contextRef="#ctx0" brushRef="#br0" timeOffset="21207.65">6636 3507 2196 0,'0'0'329'16,"0"0"-307"-16,0 0 11 15,169-62-33-15,-78 47-33 16,-14 2-52-16,-11 1-270 0</inkml:trace>
  <inkml:trace contextRef="#ctx0" brushRef="#br0" timeOffset="22019.29">7666 2651 1735 0,'0'0'508'15,"0"0"-446"-15,0 0-36 16,0 0-26-16,0 0 0 15,-118 133 36-15,68-8 57 16,8 32-42-16,16 7 75 16,19-27-106-16,7-45 10 15,0-34-30-15,17-15-26 16,10 6 0-16,33-3-90 16,-4-5-202-16,0-24-502 0</inkml:trace>
  <inkml:trace contextRef="#ctx0" brushRef="#br0" timeOffset="25650.08">7931 2965 1371 0,'0'0'242'0,"0"0"-97"0,0 0-51 16,0 0 33-16,0 0 116 16,0 0-107-16,0 0-41 15,0-26-53-15,0 26-29 16,0 7 14-16,-3 17-27 16,-10 12 0-16,-5 13 124 15,1 2-103-15,-3-1 1 16,1-8-1-16,9-10-15 15,3-12 12-15,3-7-18 16,4-10 0-16,0-1-30 16,4-2-20-16,18 0-20 15,14-8 61-15,6-12-28 16,3-3 14-16,-5 2-35 0,-9 5 57 16,-8 7-19-16,-10 9 21 15,-5 0-1-15,0 14 42 16,-8 11-22-16,0 7 40 15,0 1-14-15,-6 5-21 16,-6-4 48-16,-1-9-71 16,-1-2 7-16,-1-8-2 15,1-2-7-15,-4-6-7 16,-2-2-106-16,-7-13-93 16,7-19-132-16,2-9-483 0</inkml:trace>
  <inkml:trace contextRef="#ctx0" brushRef="#br0" timeOffset="25779.2">7944 2965 1750 0,'0'0'688'0,"0"0"-466"16,0 0-48-16,0 0-84 15,103-106-72-15,-61 92 27 0,9 8-45 16,5 6-102-16,0 3 14 16,6 30-243-16,-12-1-184 15,-13-5-296-15</inkml:trace>
  <inkml:trace contextRef="#ctx0" brushRef="#br0" timeOffset="26198.6">8459 3007 1553 0,'0'0'474'0,"0"0"-270"16,0 0-144-16,0 0 3 0,0 0-1 15,0 0-61-15,0 0 114 16,13 87-69-16,-10-43-24 15,-3 3 120-15,0 2-142 16,0-3 33-16,0-3 34 16,-7-7-66-16,1-8 41 15,1-8-42-15,3-9 0 16,2-4-15-16,0-5 15 16,0-2 0-16,0-6-12 15,4-26 2-15,14-16-84 16,4-11-96-16,3-6 31 15,-6 12 159-15,-5 14 8 0,-9 18 157 16,-5 11 52-16,0 10-130 16,0 0-14-16,0 7-73 15,-7 17 0-15,-1 10 18 16,0 7-4-16,8-1 1 16,0 0-3-16,14-6 10 15,15-3-20-15,13-9-2 16,7-7-41-16,9-6 13 15,11-9-161-15,-15-9-128 16,-14-13-421-16</inkml:trace>
  <inkml:trace contextRef="#ctx0" brushRef="#br0" timeOffset="26665.3">8887 2641 1311 0,'0'0'888'0,"0"0"-695"16,0 0-3 0,0 0-114-16,0 0-30 15,0 0 103-15,0 0-97 16,-82-42-10-16,82 40-42 0,0 2 0 16,0 0-33-16,14 0 7 15,3 0 12-15,-1 12-23 16,-3 11 37-16,-11 8 0 15,-2 9 3-15,-11 7 15 16,-16 2 61-16,-4-3-79 16,4-8 0-16,9-9-11 15,9-10 12-15,9-6-2 16,0-6-33-16,21 0-54 16,14-2 88-16,36-5-176 0,-4 0-117 15,-5 0-436-15</inkml:trace>
  <inkml:trace contextRef="#ctx0" brushRef="#br0" timeOffset="26829.58">9016 3275 821 0,'0'0'1447'15,"0"0"-1092"-15,0 0-297 16,0 0-36-16,121-25-22 15,-50 7 15-15,32-8-70 16,-16 4-51-16,-16 2-568 0</inkml:trace>
  <inkml:trace contextRef="#ctx0" brushRef="#br0" timeOffset="27681.62">10019 3096 1380 0,'0'0'492'0,"0"0"-418"15,0 0 57-15,0 0-79 16,0 0 72-16,0 0 61 16,0 0-111-16,52-58-38 15,-41 75-36-15,-3 16 15 0,-2 13 67 16,-6 11-52-1,0 4 5-15,-10 6 37 0,-5-5-71 16,1-8 22-16,3-13-23 16,5-12 6-16,4-13-31 15,2-12 25-15,0-4-79 16,21-12 52-16,10-26-18 16,8-20-75-16,1-14-246 15,-7-9-192-15,-6 8 447 16,-12 14 111-16,-7 21 362 15,-8 20 193-15,0 18-429 16,-2 2-68-16,-17 28-58 16,1 14 0-16,3 6 116 0,6 4-70 15,9-1 12 1,0-3-37-16,20-6-19 0,21-10 11 16,9-9-13-16,15-14-30 15,7-11 6-15,17-11-196 16,-18-19-165-16,-15-7-773 0</inkml:trace>
  <inkml:trace contextRef="#ctx0" brushRef="#br0" timeOffset="28534.45">10580 2648 1086 0,'0'0'377'0,"0"0"-226"16,0 0-15-16,0 0-6 0,0 0 20 16,0 0 18-16,0 0-79 15,-10 0-25-15,10 0-32 16,0 0 10-16,0 0 22 15,0 0-54-15,0 0 8 16,0 0 0-16,0 0-2 16,0 0 21-16,0 0-8 15,0 0 5-15,0 0-9 16,0 0-25-16,0 0 0 16,0 0 2-16,0 0 5 15,0 0-8-15,0 0 1 16,0 0 0-16,0 0 1 15,0 0-1-15,0 0 0 16,0 0-6-16,0 0 17 0,0 0-10 16,0 0-1-1,0 0 0-15,0 0 2 0,0 0-1 16,0 0-1-16,0 0 9 16,0 0-9-16,0 0 15 15,0 0-15-15,0 0 7 16,0 0 2-16,0 0-9 15,0 0 0-15,0 5-9 16,2 9 3-16,-2 6 6 16,0 8 0-16,0 2 0 15,-9 2 36-15,-7-2-15 16,3-6-8-16,1-6-9 16,6-8 4-16,4-6-16 0,2-4 2 15,0 0-52-15,20 0-6 16,9 0 25-16,5-8 25 15,-3 0 14-15,-8 3 0 16,-13 5 1-16,-5 3-1 16,-5 23 0-16,0 12 48 15,-11 6-21-15,-7 5-16 16,3-3-3-16,1-6-8 16,5-8-60-16,9-13-83 15,0-6-224-15,0-13-471 0</inkml:trace>
  <inkml:trace contextRef="#ctx0" brushRef="#br0" timeOffset="28729.31">11043 2643 2254 0,'0'0'267'0,"0"0"-223"15,100 106 37-15,-62-45-59 16,-9 14 39-16,-15 15-6 15,-14 25 4-15,-12-9-9 16,-15-10-50-16,-9-9-32 16,-19-10-55-16,6-10-285 15,0-17-1088-15</inkml:trace>
  <inkml:trace contextRef="#ctx0" brushRef="#br0" timeOffset="29427.35">11556 3447 948 0,'0'0'1079'0,"0"0"-755"15,0 0-176-15,0 0 29 16,0 0-81-16,0 0-34 0,0 0-59 16,0 9-1-1,0 10-4-15,0 8-7 0,0 10 9 16,0 5 25-16,-21 6-24 16,-10 0-2-16,-6 0-2 15,-2-6-18-15,-3-9-129 16,11-13-214-16,10-16-668 0</inkml:trace>
  <inkml:trace contextRef="#ctx0" brushRef="#br0" timeOffset="30148.34">12191 3087 1757 0,'0'0'476'16,"0"0"-348"-16,0 0-58 15,0 0-9-15,0 0-27 16,0 0 3-16,0 0 32 16,38-30-60-16,-21 30 16 15,-3 7 24-15,-1 16-10 16,-6 6 3-16,-7 14 4 16,0 8-17-16,-3 5 27 15,-14 2-54-15,-3-5 5 0,0-9-1 16,4-12 2-16,7-10-4 15,3-9-4-15,3-10-4 16,3-3-2-16,0 0-27 16,9-12-4-16,20-22-5 15,11-20-209-15,12-14-214 16,-2-5 68-16,-2 8 292 16,-13 16 105-16,-14 14 159 15,-15 21 145-15,-6 11-24 16,-2 3-148-16,-21 16-64 15,-6 16 14-15,0 10-3 16,5 4-11-16,9 0-48 16,12-2-1-16,3-2-6 15,15-5-13-15,22-3-1 16,16-6-44-16,40-8-96 0,-8-8-38 16,-6-10-527-16</inkml:trace>
  <inkml:trace contextRef="#ctx0" brushRef="#br0" timeOffset="30447.89">13394 3004 506 0,'0'0'1309'16,"0"0"-1042"-16,0 0-127 15,0 0-17-15,0 0 27 16,0 0 43-16,0 0-103 15,-46-97-46-15,7 97-20 0,-7 7-16 16,-6 23 5-16,4 11 12 16,5 9-16-16,8 9-7 15,8-3-2-15,9-4 12 16,9-6 6-16,9-6-18 16,0-5 0-16,0-6-8 15,18-2-7-15,7-6-19 16,4-4-39-16,11-11-115 15,-7-4-50-15,-8-2-492 0</inkml:trace>
  <inkml:trace contextRef="#ctx0" brushRef="#br0" timeOffset="30585.41">12895 3254 2165 0,'0'0'593'0,"0"0"-541"16,0 0-35-16,0 0-23 15,158-6 6-15,-46-2-1 16,-16 5-136-16,-11-5-409 0</inkml:trace>
  <inkml:trace contextRef="#ctx0" brushRef="#br0" timeOffset="31268.58">13776 2996 1513 0,'0'0'341'0,"0"0"-281"15,0 0-60-15,0 0-8 16,0 0 8-16,0 0 77 15,0 142 76-15,0-86-13 16,-7 2-11-16,0 0-64 0,0-1-17 16,3-6 20-1,0-2-68-15,2-7 6 0,2-5-6 16,0-10 0-16,0-11-6 16,0-6 5-16,0-5 1 15,0-5 0-15,0 0 0 16,0 0 40-16,2 0 17 15,9-9 14-15,5-3-54 16,5 2-17-16,8 0 0 16,6 4 0-16,4 0-11 15,6 4 10-15,2 2-70 16,-3 0-11-16,10 0-89 16,-12 0-219-16,-13 0-484 0</inkml:trace>
  <inkml:trace contextRef="#ctx0" brushRef="#br0" timeOffset="31493.34">13838 2988 454 0,'0'0'1771'16,"0"0"-1301"-16,0 0-396 15,0 0 3-15,0 0-51 16,0 0 5-16,140-88-9 16,-77 77-22-16,6 5-12 0,23 6-115 15,-21 0-173 1,-13 0-446-16</inkml:trace>
  <inkml:trace contextRef="#ctx0" brushRef="#br0" timeOffset="31848.07">14458 3076 745 0,'0'0'767'16,"0"0"-667"-16,0 0-36 16,0 0 63-16,0 0 12 15,-123 122 55-15,98-82-49 0,8 4-14 16,3-2-31-16,10-2-56 15,4-4-2-15,0-6 7 16,14-9-29-16,9-7 8 16,6-8-18-16,10-6 5 15,1-6-4-15,0-24-11 16,0-10-40-16,-4-10-31 16,-9-8 3-16,-10-3-48 15,-5 6-22-15,-12 9 138 16,0 13 52-16,0 10 82 15,0 11 23-15,-4 10-118 16,-6 2-39-16,-3 12-129 0,1 13-187 16,4-1-229-16</inkml:trace>
  <inkml:trace contextRef="#ctx0" brushRef="#br0" timeOffset="31994.69">14750 3134 2067 0,'0'0'277'15,"0"0"-277"-15,0 0-499 16,0 0-316-16</inkml:trace>
  <inkml:trace contextRef="#ctx0" brushRef="#br0" timeOffset="32168.48">14812 3465 1654 0,'0'0'272'0,"0"0"-161"15,-35 112-52-15,17-65 20 16,2-4-45-16,0-7 10 16,3-5-44-16,7-8-14 15,6-13-42-15,0-7-228 16,15-3-398-16</inkml:trace>
  <inkml:trace contextRef="#ctx0" brushRef="#br0" timeOffset="32614.55">15225 3046 765 0,'0'0'1158'16,"0"0"-916"-16,0 0-112 16,0 0-130-16,0 0 1 15,0 0 39-15,0 0 18 16,-14 67 19-16,1-30-55 16,-5-2 8-16,5 0 44 15,-1-9-74-15,3-6 0 16,7-8 6-16,2-3-5 0,2-8-1 15,0-1 0 1,13 0-57-16,16 0 30 0,11-4 27 16,3-5-146-1,-4 2 52-15,-5 7 5 0,-14 0 89 16,-7 10 19-16,-3 13 6 16,-8 4 131-16,-2 4-122 15,0-3 1-15,0-1 40 16,-12-2-43-16,-1-5 9 15,-5-3-9-15,-2-2-2 16,-4-6-57-16,-3-2 27 16,-4-7-128-16,6 0-109 0,7-10-386 15</inkml:trace>
  <inkml:trace contextRef="#ctx0" brushRef="#br0" timeOffset="32770.34">15191 2963 2264 0,'0'0'512'0,"0"0"-512"16,0 0 0-16,132-1 11 15,-74 1-11-15,7 0 0 16,1 0-91-16,19 0-19 16,-18 0-446-16,-16-3-480 0</inkml:trace>
  <inkml:trace contextRef="#ctx0" brushRef="#br0" timeOffset="33250.68">15749 2813 1408 0,'0'0'527'0,"0"0"-242"15,0 0-121-15,0 0-18 16,0 0-33-16,0 0-112 15,0 0 60-15,0 0-61 16,10 0-9-16,17 0-1 16,5 4 20-16,5 0 14 15,2 2-24-15,-4-3 1 16,-8-3 1-16,-7 0-2 16,-6 0 0-16,-10 0 19 15,-2 0-19-15,-2 0 71 0,0 0-53 16,0 0 2-16,0 1 14 15,0 3-34-15,0 8-25 16,0 10 5-16,-6 12 13 16,-1 12-5-16,-3 12 12 15,4 11 0-15,-3 5 4 16,2 2 17-16,3 4-30 16,1-2 9-16,3-6 0 15,0-7 3-15,0-11-3 16,0-14 0-16,0-12 5 0,0-12 4 15,0-8-8 1,0-5 1-16,0-3 56 0,-15 0 15 16,-14 0-73-1,-12 0-39-15,-25 14-9 0,8 0-217 16,9-3-563-16</inkml:trace>
  <inkml:trace contextRef="#ctx0" brushRef="#br0" timeOffset="34366.6">5746 4608 1189 0,'0'0'615'16,"0"0"-489"-16,0 0 1 16,0 0-40-16,0 0 4 15,0 0 42-15,-127 5-26 0,94 34-59 16,2 14 31-16,8 10-17 15,10 5-8-15,11 0-15 16,2-7-7-16,9-11 1 16,17-12-25-16,10-13-7 15,11-14 43-15,8-11-38 16,5-4-6-16,6-26 0 16,-9-12-45-16,-8-4 6 15,-15-7-77-15,-16-1 10 16,-16 1 14-16,-2 7 20 15,-2 5 72-15,-14 13 64 16,3 14-30-16,-1 12-34 16,-3 10-105-16,1 18-412 0,5 4-234 15</inkml:trace>
  <inkml:trace contextRef="#ctx0" brushRef="#br0" timeOffset="34511.39">6105 5163 1506 0,'0'0'648'0,"0"0"-498"16,0 0 4-16,16 123-99 16,-16-72-38-16,-22 4 26 15,-18 3-18-15,-12 5-25 16,-37 10-18-16,13-14-224 16,7-15-861-16</inkml:trace>
  <inkml:trace contextRef="#ctx0" brushRef="#br0" timeOffset="35802.99">11654 4710 887 0,'0'0'498'16,"0"0"-376"-16,0 0-44 15,0 0 77-15,0 0 31 16,0 0 60-16,0 0-64 16,-3-5-74-16,3 3-18 15,0-1-52-15,0 3 20 16,0-2-22-16,0 2-18 16,0 0-12-16,5 0-6 15,8 10-21-15,3 14 15 0,-3 12 12 16,-1 8 15-16,-10 9 13 15,-2-2-7-15,0 0 4 16,-9-7-14-16,-3-9-16 16,1-10 29-16,5-7-29 15,1-10-2-15,3-4-11 16,2-4-6-16,0 0 16 16,7-12-32-16,17-24-30 15,9-18-159-15,6-13-140 16,1 0 140-16,-5 9 223 0,-10 14 40 15,-9 17 212 1,-14 17-27-16,-2 10-122 0,0 0-57 16,-14 26-39-16,-3 10 1 15,3 7 27 1,5 5 16-16,9 3-9 0,0-2-38 16,23-5 5-16,14-6-18 15,17-7-59-15,46-14-38 16,-11-9-149-16,-6-8-339 0</inkml:trace>
  <inkml:trace contextRef="#ctx0" brushRef="#br0" timeOffset="36397.49">12978 4596 1154 0,'0'0'732'16,"0"0"-572"-16,0 0-99 15,0 0-34-15,0 0 66 16,-139-41 9-16,92 41 27 16,-6 2-73-16,-2 23-7 15,-3 11 15-15,4 12-11 16,8 6 8-16,9 4-37 0,13-3-4 15,15-4 10-15,9-5-18 16,2-7 11-16,27-5-22 16,14-6 8-16,7-8-9 15,11-5-6-15,4-12-39 16,0-3-82-16,3-6-92 16,-14-14-144-16,-18-3-506 0</inkml:trace>
  <inkml:trace contextRef="#ctx0" brushRef="#br0" timeOffset="36554.47">12621 4809 954 0,'0'0'1434'16,"0"0"-1142"-16,0 0-266 0,0 0-18 16,114 0-8-16,-45 0 0 15,8 0 3-15,44 0-3 16,-20 0-137-16,-19 0-459 0</inkml:trace>
  <inkml:trace contextRef="#ctx0" brushRef="#br0" timeOffset="37025.61">12931 4386 1864 0,'0'0'366'15,"0"0"-255"-15,0 0-111 16,0 0-9-16,0 0 9 16,-108 180 43-16,73-58 35 15,2-1-12-15,8-12-38 16,8-14-28-16,7-23-9 16,1 30-6-16,3-11-142 15,2-27-392-15</inkml:trace>
  <inkml:trace contextRef="#ctx0" brushRef="#br0" timeOffset="37814.47">13907 4521 1437 0,'0'0'304'16,"0"0"-227"-16,0 0-59 15,0 0-12-15,0 0 19 16,0 0 90-16,0 0 29 16,0 101-7-16,0-55-48 0,0 6-16 15,0 3-12 1,0 3-39-16,0-5 9 16,0-4-22-16,0-9 1 0,0-8 2 15,0-12-12-15,0-8 0 16,0-8 6-16,0-1 0 15,0-3 51-15,0 0 2 16,0 0 6-16,0-3 12 16,2-9-48-16,10-4-28 15,1 0 2-15,7 5-2 16,4-1-2-16,5 5-8 16,5 5 9-16,2 0-8 15,-1 2-19-15,-1 0-16 16,-5 0-50-16,6 0-51 15,-10 0-113-15,-7-3-329 0</inkml:trace>
  <inkml:trace contextRef="#ctx0" brushRef="#br0" timeOffset="38009.71">13896 4517 1833 0,'0'0'714'0,"0"0"-497"16,0 0-106-16,0 0-88 16,0 0-21-16,116-46-2 15,-63 41 0-15,7 2-15 16,27 3-154-16,-18 0-301 16,-11 4-448-16</inkml:trace>
  <inkml:trace contextRef="#ctx0" brushRef="#br0" timeOffset="38363.91">14703 4587 1575 0,'0'0'321'0,"0"0"-221"15,0 0-43-15,0 0 62 16,-119 61 22-16,98-27-11 15,5 4-57-15,9 0 24 0,7-1-35 16,0-6-19 0,11-4-20-16,14-12-23 0,8-4 21 15,6-11-21 1,3 0-5-16,0-14 4 0,-4-17-45 16,-9-8-46-16,-7-7 29 15,-12-7-63-15,-8-1 65 16,-2 8 61-16,0 5 58 15,-8 14 140-15,0 10-76 16,-1 10-73-16,-3 7-49 16,-1 12-71-16,2 15-233 15,4-3-322-15</inkml:trace>
  <inkml:trace contextRef="#ctx0" brushRef="#br0" timeOffset="38527.58">15026 4691 849 0,'0'0'1561'15,"0"0"-1260"-15,0 0-301 16,0 0-149-16,0 0 28 16,0 0 5-16,0 0 55 15,0 118-259-15</inkml:trace>
  <inkml:trace contextRef="#ctx0" brushRef="#br0" timeOffset="38713.51">15120 4973 2067 0,'0'0'276'0,"0"0"-276"16,0 0 0-16,0 0 20 15,-29 106 32-15,8-70 24 16,4 4 7-16,1 3-65 15,5 1-18-15,9-2-83 16,2-10-180-16,0-16-350 0</inkml:trace>
  <inkml:trace contextRef="#ctx0" brushRef="#br0" timeOffset="39146.86">15429 4536 1735 0,'0'0'346'15,"0"0"-307"-15,0 0-32 16,0 0 62-16,0 0 131 16,0 0-57-16,-66 116-56 15,49-74-22-15,0 0-12 16,7-6-42-16,2-8 17 15,4-5-28-15,0-12 0 0,4-4 10 16,0-6-10 0,0-1 0-16,0 0-2 0,18 0-12 15,15-14-9 1,7-4-68-16,5 0-34 0,-3 4 27 16,-7 8 62-16,-5 6 36 15,-12 0 26-15,-7 19 24 16,-9 9-2-16,-2 8-30 15,-5 5 14-15,-15 5 44 16,-4 0-58-16,-3-9-10 16,3-3 3-16,1-10-9 15,1-6-4-15,4-6-40 16,-9-12-59-16,7 0-179 16,5-9-533-16</inkml:trace>
  <inkml:trace contextRef="#ctx0" brushRef="#br0" timeOffset="39286.96">15377 4536 978 0,'0'0'1491'0,"0"0"-1374"16,115-2-117-16,-41 2-92 16,9-2-62-16,27-9-21 15,-18 1-51-15,-16-4-598 0</inkml:trace>
  <inkml:trace contextRef="#ctx0" brushRef="#br0" timeOffset="40063.39">16069 4363 1765 0,'0'0'329'16,"0"0"-260"-16,0 0-57 15,0 0 4-15,0 0 17 16,116 4 75-16,-107 0 25 15,-2 0-81-15,-5 0-29 16,1-4-7-16,-3 0 48 16,0 0-7-16,0 0-48 15,0 0-9-15,0 0 30 16,0 0-29-16,0 0 28 16,0 0 29-16,0 0-9 15,0 0 6-15,0 0-33 16,0 0-21-16,0 0 46 15,0 0-47-15,0 0 0 0,0 0 0 16,0 0 2-16,0 0-2 16,0 0-2-16,0 0-23 15,0 0 19-15,0 0-30 16,0 0 18-16,0 0 18 16,0 0 0-16,0 0 0 15,0 0 0-15,0 0 18 16,0 0 30-16,0 0-37 15,0 0-4-15,0 0-4 16,0 0 8-16,0 0-19 16,0 0 8-16,0 0 0 15,0 0-6-15,4 0 6 0,5 0-1 16,0 2-17 0,4 3 1-16,3-3 17 0,-3-1-43 15,0-1 15-15,-1 0 20 16,-6 0 4-16,-1 0 4 15,-5 0 1-15,2 0-1 16,-2 0 31-16,0 0 4 16,0 0-22-16,0 0 4 15,0 0-17-15,0 0-15 16,0 11-11-16,0 6-53 16,0 14 55-16,-5 10 12 15,-7 16 12-15,-5 7 9 16,0 10-7-16,-1 6-2 0,2 5 1 15,3 1 12 1,6-6 5-16,7-3-18 0,0-10 1 16,0-9 11-16,0-11-6 15,0-15-12-15,0-8 0 16,-9-10 2-16,-17-6 4 16,-11-4 0-16,-9-4 1 15,-5 0-2-15,0 0-38 16,-7-2-122-16,13-5-102 15,12 2-502-15</inkml:trace>
  <inkml:trace contextRef="#ctx0" brushRef="#br0" timeOffset="40238.51">16955 5023 2654 0,'0'0'0'15,"0"0"-26"-15,0 0-798 0</inkml:trace>
  <inkml:trace contextRef="#ctx0" brushRef="#br0" timeOffset="76075.5">1399 7074 747 0,'0'0'562'15,"0"0"-394"-15,0 0 36 16,0 0-28-16,0 0 37 16,0 0 27-16,0-10-111 15,0 8-17-15,0 2-11 16,0 0-48-16,0 0 9 0,0 0-49 15,0 0 0 1,0 0 11-16,0 0-24 0,0 0-5 16,0 15 4-16,-6 16-7 15,-5 20 8-15,-3 14 13 16,-1 13 4-16,-1-1-5 16,3-1-12-16,3-7-3 15,6-7-3-15,4-6-8 16,0-9-53-16,0-8-115 15,14-13-54-15,1-10-157 16,-4-14-776-16</inkml:trace>
  <inkml:trace contextRef="#ctx0" brushRef="#br0" timeOffset="76373.42">1021 7042 2018 0,'0'0'372'16,"0"0"-161"-16,0 0-97 15,0 0-8-15,0 0-50 16,0 0-3-16,113-42-18 16,-35 28-35-16,14 2-6 0,-1 8-84 15,15 4-163-15,-25 6-224 16,-19 8-470-16</inkml:trace>
  <inkml:trace contextRef="#ctx0" brushRef="#br0" timeOffset="77028.48">1622 7399 905 0,'0'0'900'15,"0"0"-799"-15,0 0-39 16,0 0 25-16,0 0 49 16,-2 121-5-16,2-95-62 15,0-7 15-15,0-1-57 16,0-5 6-16,0-5-27 16,0-4-5-16,0-4 7 15,2 0-8-15,3 0 13 16,4-4 52-16,8-18-65 0,8-14-7 15,4-4-88 1,2 1 50-16,-4 9 45 0,-7 14 0 16,-5 15 9-16,-5 1-7 15,-8 17 15 1,-2 17 6-16,0 8 39 0,0 5-7 16,0-5-7-16,0-4-39 15,4-7-9-15,16-8 39 16,9-7-27-16,12-12 19 15,9-4-29-15,8-14 7 16,5-24-9-16,-1-14-39 16,1-10 11-16,-12-12 7 15,-8-3-48-15,-14 5 47 16,-16 8 22-16,-13 18 55 16,0 16 73-16,-2 16-35 0,-11 14-74 15,-3 2-19 1,3 25 5-16,5 18-5 0,8 12 0 15,0 4 0-15,8 5 11 16,11-2-11-16,4-5 0 16,-5-7-3-16,-5-8 12 15,-11-3-18-15,-2-8 6 16,-6-3-23-16,-23-7 1 16,-30-17-118-16,6-6-100 15,4-7-309-15</inkml:trace>
  <inkml:trace contextRef="#ctx0" brushRef="#br0" timeOffset="77168.98">2168 6500 2316 0,'0'0'239'16,"0"0"-239"-16,-33 104-88 15,-25 32 54-15,5-11-129 16,6-6-352-16</inkml:trace>
  <inkml:trace contextRef="#ctx0" brushRef="#br0" timeOffset="77892.33">3559 7099 1309 0,'0'0'297'16,"0"0"-66"-16,0 0 18 16,0 0-56-16,0 0-11 15,0 0-39-15,0 0-36 16,-6-40-62-16,6 40-34 16,0 0-11-16,0 19-31 15,0 18 31-15,0 12 9 16,2 16 9-16,2 5 17 15,-4 2-14-15,0-4 0 16,0-4-16-16,0-7-5 16,0-9 0-16,0-11-11 15,0-8 4-15,0-9-78 16,0-8-75-16,0-12-54 0,0-15-15 16,-4-14-7-16</inkml:trace>
  <inkml:trace contextRef="#ctx0" brushRef="#br0" timeOffset="78109.39">3551 6979 1530 0,'0'0'299'16,"0"0"-204"-16,0 0 80 16,116 46-77-16,-89 6-8 0,-8 10 33 15,-9 10-48 1,-10 4-1-16,0 4-44 0,-27 2-9 15,-12 1-10 1,-12-4-11-16,-7-4-44 0,-6-7-39 16,-41-3-110-16,15-19-168 15,9-19-385-15</inkml:trace>
  <inkml:trace contextRef="#ctx0" brushRef="#br0" timeOffset="78232.15">3091 7907 1332 0,'0'0'610'16,"0"0"-263"-16,136 0-134 15,-62 4-101-15,6-1-82 16,2-3-17-16,1 0-13 16,11 0-58-16,-21 0-205 15,-15-7-676-15</inkml:trace>
  <inkml:trace contextRef="#ctx0" brushRef="#br0" timeOffset="79030.37">4086 7038 827 0,'0'0'971'0,"0"0"-763"16,0 0-145-16,0 0-8 15,0 0-45-15,0 0 21 16,0 0 16-16,4 26-37 16,-2 18 103-16,-2 19-14 15,0 11-48-15,0 9 44 16,0 4-34-16,0 1-8 15,-4-1-26-15,0-6-26 16,-2-3 11-16,4-15-12 16,2-7 0-16,0-8 16 0,0-10-15 15,0-9-1-15,0-9 0 16,0-6 0-16,0-6 0 16,0-6 0-16,0-2 0 15,0 0 16-15,0 0-16 16,0 0 17-16,5 0 7 15,0 0-3-15,6-2 9 16,7-3-30-16,6-4 2 16,7 4-1-16,2-2 1 15,6 5-4-15,1 2-2 16,2 0 3-16,-2 0 1 0,0 0-99 16,7 0-114-16,-11-4-256 15,-7-4-521-15</inkml:trace>
  <inkml:trace contextRef="#ctx0" brushRef="#br0" timeOffset="79475.27">4159 7057 2023 0,'0'0'383'15,"0"0"-279"-15,0 0-66 16,0 0 3-16,0 0-14 15,0 0 1-15,133 15-3 16,-85 1-25-16,8 4-88 16,-10-4-196-16,-10-6-446 0</inkml:trace>
  <inkml:trace contextRef="#ctx0" brushRef="#br0" timeOffset="86044.33">29208 1319 776 0,'0'0'779'16,"0"0"-553"-16,0 0-98 16,0 0-15-16,0 0 79 15,0 0-106-15,0-30-36 0,0 26 27 16,0 3-38-16,0-2 78 16,0-1-39-16,0 2-41 15,-4-4 87-15,-1 0-112 16,-3 0 6-16,-4 1-18 15,-5 2 27-15,-4 3-36 16,-3 0 9-16,-5 6 0 16,0 18-20-16,2 10 20 15,3 7 0-15,6 0-7 16,7 2 40-16,6-4-33 16,5-2 0-16,3-3 0 15,18-6-8-15,10-6 8 16,8-7-9-16,7-8 2 0,4-7-77 15,-4-4 63-15,-3-22-111 16,-10-9-8-16,-6-6 46 16,-12-1-69-16,-8 0 137 15,-7 5 26-15,0 7 41 16,0 6 146-16,-11 8-144 16,0 6-36-16,-3 10-14 15,-1 2-63-15,3 18-300 16,4 1-421-16</inkml:trace>
  <inkml:trace contextRef="#ctx0" brushRef="#br0" timeOffset="86240.07">29511 1538 1635 0,'0'0'347'0,"0"0"-252"16,0 0 13-16,-27 118 122 15,12-72-123-15,-1 3-81 16,5 1 41-16,5-4-67 16,4-2-17-16,2 2-38 15,0-12-197-15,2-12-316 0</inkml:trace>
  <inkml:trace contextRef="#ctx0" brushRef="#br0" timeOffset="86624.42">29587 1269 1572 0,'0'0'312'0,"0"0"-190"15,0 0-28-15,0 0-75 16,0 0 94-16,163 0-113 15,-114 0 1-15,-5 0 1 16,-10 0-1-16,-12 0 8 16,-9 0 12-16,-11 0 5 15,-2-2 167-15,0 2-113 16,0 0-33-16,0 0-10 0,0 8-37 16,-4 18-35-16,-7 15 34 15,0 10 2-15,-2 7 37 16,2 5-38-16,-1-5 0 15,5-3-1-15,-1-6 1 16,1-6-36-16,-4-10-47 16,-2-5-98-16,-18-16-19 15,1-8-128-15,-1-4-264 0</inkml:trace>
  <inkml:trace contextRef="#ctx0" brushRef="#br0" timeOffset="86957.38">29638 1546 1352 0,'0'0'573'0,"0"0"-498"0,0 0 74 16,166-20-53 0,-106 14-75-16,0 0 90 0,-2-2-88 15,-7-2-22-15,-8 2 12 16,-12 0-2-16,-16 4 1 16,-6 0-4-16,-9 2-7 15,0-1 139-15,0 3-119 16,0 0-7-16,0 0-14 15,0 18 11-15,0 15-11 16,0 9 0-16,0 8 15 16,13 6 68-16,3-2-60 15,4-4 1-15,-2-7 35 16,-5-9-58-16,-1-9 36 16,-6-6-37-16,-6-9 0 15,0-4-52-15,0-3 44 0,-12-3-89 16,-9 0 41-1,-15-55-102-15,5-2-311 0,7-12-1397 0</inkml:trace>
  <inkml:trace contextRef="#ctx0" brushRef="#br0" timeOffset="87073.54">30242 1344 1540 0,'0'0'1020'0,"0"0"-730"15,0 0-274-15,137-13 14 16,-81 13 4-16,4 0-34 15,29 0-28-15,-14 6-251 16,-8-1-415-16</inkml:trace>
  <inkml:trace contextRef="#ctx0" brushRef="#br0" timeOffset="88312.79">28936 2208 829 0,'0'0'1103'16,"0"0"-904"-16,199 0-92 15,-12 0 32-15,43 0-23 16,15-2 47-16,-14-6-99 0,-38 1 86 16,-22 1-134-16,-39 2 15 15,-34 4 30-15,-27 0-61 16,9 0-21-16,-11 4-203 15,-13-1-579-15</inkml:trace>
  <inkml:trace contextRef="#ctx0" brushRef="#br0" timeOffset="95556.17">4908 7159 1107 0,'0'0'242'0,"0"0"-143"16,0 0 42-16,0 0 25 16,0 0-2-16,0 0 47 15,5-20-31-15,-5 20-69 16,0 0-45-16,0 0 9 16,0 0-19-16,0 0-9 0,0 0-35 15,0 0 9-15,0 0 16 16,-5 0-26-16,-11 10-10 15,-11 12 0-15,-4 10-1 16,-4 12 12-16,-1 8-10 16,5 9-1-16,4 2 78 15,9 2-71-15,9-3-2 16,9-6-6-16,0-8 0 16,21-4 0-16,14-7-10 15,7-11-49-15,28-12-73 16,-12-7-200-16,-12-7-589 0</inkml:trace>
  <inkml:trace contextRef="#ctx0" brushRef="#br0" timeOffset="110038.67">5532 7361 692 0,'0'0'374'0,"0"0"-243"16,0 0-131-16,0 0-96 15,0 0 54-15,0 0 42 16,16-12 61-16,-14 8-2 16,0 1 41-16,1 3 102 15,-3 0-20-15,0 0-31 16,0 0-28-16,0 0-4 16,0 0 22-16,0 0-90 15,0 0-7-15,0 0 52 16,0 0-39-16,0 0-11 0,0 0-36 15,-7 0-3-15,-11 12 13 16,-5 9-20-16,-3 3 0 16,-5 2-5-16,-5 4 14 15,-6 3-9-15,-5 0 0 16,-4 3 8-16,-3-1-37 16,7-2-12-16,1 2-159 15,12-9-67-15,12-12-359 0</inkml:trace>
  <inkml:trace contextRef="#ctx0" brushRef="#br0" timeOffset="110360.48">5122 7377 1935 0,'0'0'300'16,"0"0"-213"-16,0 0-37 15,0 0-44-15,0 0 15 0,0 0 59 16,0 0-55-16,111 101 63 15,-70-63-87-15,5-1-1 16,4-3 0-16,-2-3-35 16,18-4-55-16,-16-6-193 15,-9-10-408-15</inkml:trace>
  <inkml:trace contextRef="#ctx0" brushRef="#br0" timeOffset="110975.26">5851 7270 1420 0,'0'0'662'0,"0"0"-482"16,0 0-5-16,0 0-45 16,0 0-45-16,0 0 85 15,0 0-91-15,-9 0-2 16,9 0-41-16,0 0-12 16,0 0 40-16,0 0-64 15,0 0 0-15,0 0-15 16,0 0 15-16,0 0-11 15,5 3-14-15,10 11 25 16,8 4-6-16,3 5 6 16,8 3 0-16,1 3-7 15,1-3 13-15,1 0-8 0,-2-4 2 16,-7-1-19 0,-8-6 10-16,-6 2-36 0,-14-2 25 15,0 10-7-15,-27 4 21 16,-18 10 6-16,-9 7 0 15,-3 0 1-15,4 0-2 16,8-2-2-16,21 2-148 16,10-14-87-16,14-11-435 0</inkml:trace>
  <inkml:trace contextRef="#ctx0" brushRef="#br0" timeOffset="112071.39">6564 7403 1096 0,'0'0'358'15,"0"0"-193"-15,0 0-144 16,0 0 47-16,0 0 71 0,0 0-11 16,0 0 43-1,-13 0-73-15,13 0-98 0,0 0 65 16,0 0-65-16,0 0 0 15,0 0-1-15,0 0 17 16,0 3-17-16,0-3 1 16,0 0 0-16,0 0 44 15,0 0-18-15,-2 0 12 16,2 0 7-16,-2 0-16 16,0 0 79-16,0-11-79 15,-2-10-2-15,4-6-54 16,0-7 2-16,4-4-12 15,13-1 14-15,3 3-23 16,3 9 46-16,-4 8-6 16,-1 14 6-16,-7 5 0 15,-2 17 11-15,-9 21-11 16,0 14 24-16,-13 7 8 0,-14 1 28 16,-6-2-60-16,-3-6 18 15,-1-5 19-15,0-12-36 16,4-6-1-16,2-10 0 15,4-6 12-15,7-9-22 16,6-4 10-16,6 0 0 16,6-8-9-16,2-10 9 15,0-1-9-15,15 4 9 16,7 3 6-16,7 4 16 16,5 6-22-16,1 2 0 15,4 0-35-15,-4 7-20 0,-1 8-32 16,1 3-91-16,-8-2-216 15,-7-7-335-15</inkml:trace>
  <inkml:trace contextRef="#ctx0" brushRef="#br0" timeOffset="112260.98">6788 7553 1781 0,'0'0'530'0,"0"0"-455"15,0 0-45-15,0 0-30 16,0 0 0-16,0 0 92 0,-12 117-86 16,3-67 12-16,3-2-18 15,4-2-37-15,2-4-48 16,0-13-241-16,0-14-586 0</inkml:trace>
  <inkml:trace contextRef="#ctx0" brushRef="#br0" timeOffset="112789.3">6963 7209 1154 0,'0'0'916'0,"0"0"-714"16,0 0-123-16,0 0 42 16,0 0-104-16,0 0 14 15,0 0-22-15,20-6-8 16,5 18 48-16,6 2-49 15,3 0 1-15,1-4 6 16,-4-2 7-16,-6-4-11 16,-5-4-3-16,-7 0 7 15,-4 0 3-15,-7 0-10 0,-2 0 0 16,0 0 38-16,0 0-29 16,0 0 4-16,0 0-13 15,-2 0 1-15,0 2-19 16,-5 13-2-16,1 14-1 15,-5 13 11-15,-1 11 20 16,2 5-4-16,0-1-6 16,1-3 9-16,3-4-1 15,-1-5-8-15,3-9-23 16,-6-6 6-16,2-8-122 16,-17-12-90-16,0-6-158 15,-1-4-1050-15</inkml:trace>
  <inkml:trace contextRef="#ctx0" brushRef="#br0" timeOffset="113304.43">6932 7579 1930 0,'0'0'337'0,"0"0"-232"16,0 0-99-16,0 0-5 16,145-31-1-16,-110 26 1 15,6 0-37-15,-1 0-27 16,0-3-82-16,-2 0 82 15,-4-3-78-15,-10-2 63 16,-6 1 33-16,-5 1 39 16,-6-2-1-16,-3 5 14 0,-4 3 53 15,0 2 120 1,0 3-58-16,0 0-71 0,0 6-51 16,0 14 0-16,0 10 100 15,-8 6-39-15,-4 3 1 16,1-1 0-16,0-6-44 15,4-6 21-15,3-8-39 16,2-6 13-16,2-7-7 16,0-5-6-16,0 0-29 15,0 0 11-15,10-9 1 16,13-17-45-16,2-4-77 16,4-2 13-16,-2 4 91 15,-6 7 10-15,-3 14 25 16,-5 7 19-16,-1 0 1 15,-3 14 63-15,-3 12-34 0,-1 2-36 16,2 4 101-16,-5 0-105 16,0 0 2-16,-2 0-11 15,0-4 1-15,0-2 2 16,0-6-3-16,0-1-13 16,-6-9-8-16,-2-5-55 15,-2-5-55-15,1-8-20 16,-1-11-427-16</inkml:trace>
  <inkml:trace contextRef="#ctx0" brushRef="#br0" timeOffset="113466.29">7307 7349 1932 0,'0'0'363'0,"0"0"-268"16,0 0-37-16,138-4-58 15,-82-6 0-15,4-2-27 16,16-4-50-16,-16 2-276 16,-14 2-654-16</inkml:trace>
  <inkml:trace contextRef="#ctx0" brushRef="#br0" timeOffset="113728.39">7913 7164 1614 0,'0'0'305'16,"0"0"-208"-16,0 0 11 15,132 71-53-15,-95-27 63 16,-4 5-71-16,-8 6-2 15,-9 6 39-15,-14 1-84 16,-2-1 3-16,-9 3-3 16,-31 1-112-16,2-12-184 15,3-16-643-15</inkml:trace>
  <inkml:trace contextRef="#ctx0" brushRef="#br0" timeOffset="115520.43">8693 7209 770 0,'0'0'268'0,"0"0"-146"16,0 0 33-16,0 0-78 15,0 0-51-15,0 0-3 16,0 0 0-16,31-36 43 0,-26 31 8 15,-5 1 45 1,2 3 41-16,-2-1-24 0,0 0-4 16,0 0-6-16,0-1-61 15,0 3 21-15,0 0-40 16,0 0-34-16,0 0 43 16,0 0-54-16,0 0-1 15,0 0 15-15,0 10-14 16,-5 15-1-16,-10 10 38 15,-7 14-1-15,-5 6 73 16,-5 10-78-16,-3 3 18 16,-3 0 16-16,1 0-57 15,0-1 10-15,4-5-19 16,6-2-41-16,1 14 30 0,10-16-210 16,3-15-379-16</inkml:trace>
  <inkml:trace contextRef="#ctx0" brushRef="#br0" timeOffset="121319.97">9124 7316 1106 0,'0'0'377'0,"0"0"-152"0,0 0-83 15,0 0-23-15,0 0 101 16,0 0-100-16,2-8-18 16,-2 8-23-16,0-1-39 15,0 1 68-15,0 0-50 16,0 0-41-16,0 0 63 15,0 0-79-15,-12 0-1 16,-7 12 0-16,-6 11 9 16,-2 12-19-16,-2 8 10 15,5 7 0-15,8 1 1 16,7 3 8-16,9-4-9 16,0 2 0-16,14-9-4 0,17-5-8 15,4-6-60-15,10-10-96 16,15-12-13-16,-9-8-373 15,-11-2-786-15</inkml:trace>
  <inkml:trace contextRef="#ctx0" brushRef="#br0" timeOffset="121643.13">9754 7371 129 0,'0'0'1647'0,"0"0"-1334"15,0 0-245-15,0 0 9 16,0 0-8-16,0 0 35 15,-147 146-42-15,107-88-11 16,-2 5 17-16,4-3-59 16,4-6-7-16,8-8-2 15,6-12 0-15,9-10-63 16,3-10-96-16,4-14-193 16,2-12-341-16,2-14-588 0</inkml:trace>
  <inkml:trace contextRef="#ctx0" brushRef="#br0" timeOffset="121830.65">9324 7447 535 0,'0'0'1465'0,"0"0"-1288"16,0 0-169-16,0 0 82 16,0 0-9-16,85 123-10 15,-50-82 13-15,3 2-83 16,5-6 1-16,-1 0-2 15,1-7-39-15,5-7-94 0,-8-9-263 16,-8-11-950-16</inkml:trace>
  <inkml:trace contextRef="#ctx0" brushRef="#br0" timeOffset="122288.21">10049 7308 1976 0,'0'0'397'16,"0"0"-244"-16,0 0-98 15,0 0-34-15,0 0 48 16,0 0-44-16,0 0-9 16,10 0-11-16,13 15 11 15,8 2-17-15,5 8 1 16,2-1 0-16,0-2 0 15,-5 0 0-15,-4 0 0 16,-6-3-7-16,-10 0 14 16,-9 5-14-16,-4 7 7 0,-13 8 0 15,-25 10 55 1,-9 6-41-16,-7 3-13 0,6-7-1 16,7-5-2-16,16-4-100 15,15-12-126-15,10-16-357 0</inkml:trace>
  <inkml:trace contextRef="#ctx0" brushRef="#br0" timeOffset="122654.18">10522 7453 1267 0,'0'0'655'0,"0"0"-497"16,0 0-95-16,0 0 58 15,0 0-30-15,-52 114-1 16,52-82-11-16,20 0-30 16,9-7 4-16,5-7-47 15,5-9 17-15,-1-6-8 16,-2-3-15-16,-5-8-30 15,-6-16 18-15,-14-10-36 16,-9-7-14-16,-2 1-18 16,-9 3 53-16,-13 6 27 15,-2 12 38-15,-1 8-9 0,0 11-29 16,6 0-3-16,7 29-91 16,8-2-213-1,4-3-501-15</inkml:trace>
  <inkml:trace contextRef="#ctx0" brushRef="#br0" timeOffset="122850.25">10882 7668 1440 0,'0'0'687'0,"0"0"-527"16,0 0-129-16,0 0-30 15,0 0 156-15,0 0-75 16,0 0 22-16,-24 139-61 0,17-100-43 15,4 1 0-15,3-5-65 16,0-6-76-16,8-12-69 16,5-12-322-16,0-5-841 0</inkml:trace>
  <inkml:trace contextRef="#ctx0" brushRef="#br0" timeOffset="123536.27">11002 7345 1326 0,'0'0'551'0,"0"0"-290"0,0 0-120 15,0 0-27-15,0 0-49 16,0 0-19-16,0 0-4 15,23 0-42-15,-1 0 1 16,5 4 27-16,2 0-28 16,0 0 24-16,0 2-9 15,0-4 34-15,0 2 4 16,0 1-53-16,-1-4 2 16,-3 3 5-16,-7-2-5 15,-3 0-4-15,-5 1-10 16,-8-3 12-16,0 0-9 15,-2 0 8-15,0 0-15 0,0 0 7 16,0 0 9-16,0 0 0 16,0 0-12-16,0 0 12 15,0 0-15-15,0 3 12 16,0-3-5-16,0 0-20 16,0 0 34-16,0 0-15 15,0 0 10-15,0 0-1 16,0 0 29-16,0 0-29 15,0 0 0-15,0 0 11 16,0 0 7-16,0 0-18 16,0 0 0-16,0 0 15 15,0 0 3-15,0 0-18 16,0 0 0-16,0 0 38 0,0 0-37 16,0 0 37-1,0 0-29-15,0 0 4 0,0 2-4 16,0 10-9-16,0 8-4 15,-2 10-7-15,-2 9 22 16,-1 2-2-16,0 4-2 16,3-3-1-16,0 0 6 15,0-6-12-15,2 1 0 16,0-8-7-16,-2-3-29 16,2-4-95-16,-5-10-89 15,1-4-159-15,0-8-276 0</inkml:trace>
  <inkml:trace contextRef="#ctx0" brushRef="#br0" timeOffset="124086.92">11066 7638 1568 0,'0'0'695'0,"0"0"-489"16,0 0-154-16,0 0-40 15,0 0 0-15,0 0-12 16,119-28-8-16,-74 24 8 15,1 2-83-15,-1-5 0 16,0 0 15-16,-3-5 41 16,-4-2 15-16,0-7 9 15,-7 2 3-15,-4-2 8 16,-5 3-1-16,-9 4 72 16,-5 4 35-16,-6 7-9 0,-2 3 26 15,0 0-105-15,0 0-22 16,-4 16-4-16,-10 9 0 15,3 8 0-15,-1 2 1 16,1 2 1-16,3-5 28 16,3-6-30-16,0-5 0 15,1-8 3-15,4-6-3 16,0-4-1-16,0-3-11 16,0 0 12-16,0 0-16 15,14-17 16-15,5-8-121 16,6 1 35-16,2 2 14 15,-5 6 63-15,-2 8 3 16,-2 8-11-16,-5 0 15 16,1 2 4-16,-1 12 13 0,-4 7 37 15,-2 2-30-15,-1 1 11 16,-1 4-25-16,-3 1 1 16,-2 0 15-16,0 0-18 15,0-3-6-15,0-5 5 16,-5-5-5-16,-1-2 0 15,2-6-55-15,-5-8-88 16,2 0-111-16,0 0-217 0</inkml:trace>
  <inkml:trace contextRef="#ctx0" brushRef="#br0" timeOffset="124271.69">11587 7425 2051 0,'0'0'332'0,"0"0"-315"15,0 0-12-15,120-19-5 16,-71 13-19-16,21 1 13 16,-10 1-192-16,-10-1-433 0</inkml:trace>
  <inkml:trace contextRef="#ctx0" brushRef="#br0" timeOffset="124586">12160 7249 1267 0,'0'0'722'0,"0"0"-714"15,0 0-8-15,0 0 0 16,0 0 55-16,111 150 52 16,-82-94 38-16,-5 5-28 15,-7 5-63-15,-11 0 4 0,-6 0-46 16,-6 1-11-16,-21-6-2 15,-18 8-32-15,9-15-110 16,5-20-391-16</inkml:trace>
  <inkml:trace contextRef="#ctx0" brushRef="#br0" timeOffset="125336.28">12463 7038 1872 0,'0'0'515'15,"0"0"-468"-15,0 0-46 16,0 0 27-16,0 0-11 15,0 0 38-15,0 0 46 0,82 8-34 16,-43 3-22-16,0-2-44 16,-1-3 0-16,-2-1 34 15,-3-4-35-15,-4-1 14 16,-7 0-14-16,-5 0 0 16,-9 0 0-16,-4 0 0 15,-1 0 0-15,-3 0 0 16,0 0 12-16,0 0-21 15,0 0 9-15,0 0-21 16,0 6 21-16,0 5-40 16,2 9 31-16,2 7 8 15,-2 9 2-15,4 7 0 0,-4 3-1 16,0 3 0 0,-2 4 10-16,2 1-10 15,-2 2 0-15,0 3 6 0,0-1-6 16,2 2 8-16,5-2-8 15,-1 2 0-15,4-2 9 16,0-4-9-16,-1 0 0 16,1-5-2-16,-2-6 4 15,-1-4-8-15,-3-9 3 16,0-7-11-16,-4-8 2 16,0-5-4-16,0-3 7 15,0-4 3-15,-17-1 12 16,-10-2-5-16,-8 2 1 0,-8-2-2 15,-22 2-39 1,9 1-150-16,8-3-277 0</inkml:trace>
  <inkml:trace contextRef="#ctx0" brushRef="#br0" timeOffset="160522.19">1910 10287 929 0,'0'0'371'16,"0"0"-213"-16,0 0-38 15,0 0-17-15,0 0 28 0,0 0 1 16,-11 0 10-16,6-2-16 15,3-1-10-15,-3 0-15 16,3 1 3-16,0 2-53 16,0 0-4-16,0 0-12 15,2 0 6-15,-2 0 3 16,2 0-17-16,0 0 5 16,0 0 18-16,0 0-6 15,0 0 7-15,0 0-15 16,0-2-3-16,0 2 0 15,0 0-32-15,0 0 1 16,13 0-2-16,13 0-9 16,12 0 8-16,11 0 1 15,7 6-9-15,-2 2-1 16,-1 4-50-16,-4 3-45 0,9 14-92 16,-14-5-66-16,-10-4-372 15</inkml:trace>
  <inkml:trace contextRef="#ctx0" brushRef="#br0" timeOffset="160748.19">1832 10594 2147 0,'0'0'526'0,"0"0"-460"15,0 0-65-15,0 0 18 16,0 0 15-16,167-48-24 16,-98 41-10-16,5 7-11 15,24 7-127-15,-21 11-90 16,-12-2-400-16</inkml:trace>
  <inkml:trace contextRef="#ctx0" brushRef="#br0" timeOffset="161681.28">3856 9272 1482 0,'0'0'237'16,"0"0"-167"-16,0 0 54 16,0 0 14-16,0 0 5 15,0 0-28-15,0 0-44 16,0-6-37-16,0 6 9 16,0 0 5-16,0 0-6 15,0 0-41-15,0 0 6 16,0 8-7-16,0 16 0 15,0 12 0-15,0 11 33 16,0 4 23-16,0 2-9 16,0-1-25-16,0-2-9 15,2-4-1-15,2-2-12 16,-1 2 0-16,1-2 0 0,1-1-1 16,-1-2-10-16,1 0-74 15,-1-3-54-15,5-3-76 16,0-6-135-16,-2-15-432 0</inkml:trace>
  <inkml:trace contextRef="#ctx0" brushRef="#br0" timeOffset="162135.23">3843 9242 1452 0,'0'0'238'16,"0"0"-134"-16,0 0-24 0,0 0-27 15,0 0 26-15,0 0 22 16,117-2-17-16,-82 30-13 15,-4 11-1-15,-8 2-20 16,-4 5-25-16,-11 6-4 16,-8 1-21-16,0 5 6 15,-29 2-6-15,-13 5-17 16,-38 14-54-16,11-12-168 16,0-17-297-16</inkml:trace>
  <inkml:trace contextRef="#ctx0" brushRef="#br0" timeOffset="162390.87">3381 10147 1205 0,'0'0'764'16,"0"0"-669"-16,0 0-76 15,0 0 142-15,0 0 0 16,0 0-30-16,0 0 32 15,109-16-86-15,-59 5-33 16,5-1 21-16,7 2-25 16,6 2-22-16,3 0-18 15,0 2-6-15,-1 6-24 16,-8 0-85-16,9 6-116 16,-17 10-155-16,-15-1-772 0</inkml:trace>
  <inkml:trace contextRef="#ctx0" brushRef="#br0" timeOffset="162931.24">4598 9110 1750 0,'0'0'243'15,"0"0"-138"-15,0 0-56 16,0 0-36-16,0 0 11 16,0 0 83-16,-84 120-25 15,68-43 11-15,5 10 19 16,2 2-18-16,6-6-30 16,3 0-27-16,0-6-28 15,10-2-9-15,9 0-18 16,20 11-109-16,-8-20-180 15,0-14-704-15</inkml:trace>
  <inkml:trace contextRef="#ctx0" brushRef="#br0" timeOffset="164099.17">27607 3214 803 0,'0'0'846'0,"0"0"-732"0,0 0-91 16,0 0-2-16,0 0 91 16,-19 123 94-16,7-15-25 15,-3 32-77-15,-1-4-36 16,5-23-32-16,2-38-15 16,5-20-8-16,2 4 11 15,-3-1-24-15,0 0 9 16,3-17-9-16,2-8-1 15,0-13-32-15,0-8-43 16,0-10-54-16,0-16-52 16,0-20 64-16,0-12-516 0</inkml:trace>
  <inkml:trace contextRef="#ctx0" brushRef="#br0" timeOffset="164314.19">27686 3184 1942 0,'0'0'372'0,"0"0"-264"16,0 0-75-16,0 0-26 16,0 0 20-16,114 36-11 15,-106 19 5-15,-6 19 42 16,-2 7-31-16,-17 10 15 16,-14-3-21-16,-10-1-18 15,-1-8-8-15,1-6-15 16,8-15-62-16,16-18-118 15,10-14-179-15,7-24-392 0</inkml:trace>
  <inkml:trace contextRef="#ctx0" brushRef="#br0" timeOffset="164548.43">28136 3206 1403 0,'0'0'476'0,"0"0"-429"15,0 0 46-15,-145 58 80 16,85 2-24-16,6 19-14 16,12 9-71-16,15 4-13 15,19-2 1-15,8-4-34 16,15-8-18-16,25-13-6 16,13-12-45-16,13-18-29 0,36-35-101 15,-15 0-193 1,-10-32-518-16</inkml:trace>
  <inkml:trace contextRef="#ctx0" brushRef="#br0" timeOffset="164749.16">28573 3345 1817 0,'0'0'325'0,"0"0"-241"16,-113 128 48-16,59-55-13 15,0 5 3-15,7-3-14 16,7-4-69-16,11-13-19 15,12-11-13-15,5-13-7 16,12-11-13-16,0-11-77 0,2-12-17 16,21-10 65-16,26-84-59 15,-5 3-403-15,1-8-53 16</inkml:trace>
  <inkml:trace contextRef="#ctx0" brushRef="#br0" timeOffset="164902.63">28544 3328 1510 0,'0'0'323'0,"0"0"-150"15,4 102 21-15,-1-37-59 16,1 3-14-16,3 0-70 16,-1-1-14-16,1-8-29 15,0-4 2-15,0-7-10 16,-5-8-10-16,-2-10-65 16,-16-14-125-16,-13-9-91 0,-7-7-220 15</inkml:trace>
  <inkml:trace contextRef="#ctx0" brushRef="#br0" timeOffset="165215.18">28194 3662 1927 0,'0'0'327'15,"0"0"-256"-15,131-12-51 16,-54 3-12-16,2-1-8 16,6-4-8-16,-2-4 4 15,-6-1 2-15,-7-8-4 16,-12-1-10-16,-12-2 15 15,-10 0 1-15,-9 2 0 16,-11 5 3-16,-10 12 63 16,-6 4 41-16,0 7 2 15,0 0-51-15,-18 31-51 0,-13 18 11 16,-9 16 27-16,-2 11-18 16,-1 5-11-16,8-4 0 15,6-6-4-15,6-11-12 16,12-8-13-16,7-10-9 15,4-12-102-15,2-15-49 16,34-23-71-16,-3-23-84 16,0-15-733-16</inkml:trace>
  <inkml:trace contextRef="#ctx0" brushRef="#br0" timeOffset="165734.73">29059 3400 1635 0,'0'0'359'0,"0"0"-297"15,0 0-31-15,-11 113 124 16,-5-57 15-16,1 8-54 16,-4 2 2-16,2-1-36 15,1-7-24-15,3-5-12 16,-1-4-25-16,1-11-7 16,1-10-1-16,4-5-5 15,1-11-8-15,3-7-2 16,2-5 2-16,-2 0 0 15,-2-12 0-15,4-26 0 16,2-33-57-16,0-4-57 16,18-12-104-16,9 3-113 0,2 20 69 15,2 6 193 1,-4 19 69-16,-7 16 97 0,-9 12 146 16,-2 11-48-16,-2 0-88 15,-1 7-47-15,-3 18 29 16,-3 14-40-16,0 9 9 15,-12 4 17-15,-10 5-36 16,2-10-12-16,4-5-15 16,8-7-12-16,8-9 7 15,0-4-7-15,13-4-17 16,18-2 8-16,10 0-6 16,-6-2 15-16,-4 2 0 15,-12 3-9-15,-15 2 9 16,-4 9-7-16,-16 4 7 15,-15 2 0-15,-5-2 1 0,3-7-1 16,8-9-33-16,10-10-124 16,15-12-82-16,0-18-321 15,0-13-155-15</inkml:trace>
  <inkml:trace contextRef="#ctx0" brushRef="#br0" timeOffset="165921.23">29563 3342 1969 0,'0'0'357'0,"0"0"-272"16,0 0-30-16,62 151-9 15,-60-75 1-15,-2 10 23 0,-4 6-43 16,-19 1-8-16,1-3-18 16,-2-10-2-16,4-14-24 15,9-8-106-15,3-21-198 16,8-19-657-16</inkml:trace>
  <inkml:trace contextRef="#ctx0" brushRef="#br0" timeOffset="166124.11">29908 3747 1689 0,'0'0'711'0,"0"0"-604"0,0 0-42 15,0 0 81-15,0 0-52 16,0 0-94-16,0 0-4 16,138 12-45-16,-104 0-84 15,-17 5-68-15,-9-3-274 16,-8-4-1228-16</inkml:trace>
  <inkml:trace contextRef="#ctx0" brushRef="#br0" timeOffset="166230.67">29823 3950 1839 0,'0'0'305'0,"0"0"-271"16,0 0 7-16,114 26-41 16,-16-26-4-16,-11 0-300 15,-9-6-1187-15</inkml:trace>
  <inkml:trace contextRef="#ctx0" brushRef="#br0" timeOffset="166664.93">30791 2970 2121 0,'0'0'274'16,"0"0"-228"-16,0 0-38 16,0 0-8-16,0 0-7 15,0 0 7-15,-49 221 3 16,2-56 74-16,-5 13 19 15,12-24-18-15,14-46-25 16,13-41-13-16,4-12-15 16,2 3-24-16,0 0 14 15,3-1-14-15,-1-19-1 16,5-17-5-16,0-11-30 0,0-10-14 16,0-3 16-16,3-88-16 15,10 1-226-15,3-16-738 0</inkml:trace>
  <inkml:trace contextRef="#ctx0" brushRef="#br0" timeOffset="166861.28">30802 3092 1647 0,'0'0'818'0,"0"0"-742"16,0 0-74-16,0 0 8 16,121 79 14-16,-106-30 52 15,-13 11 6-15,-2 9-36 16,-15 5-9-16,-18-2-28 15,-10-4 2-15,1-6-7 16,4-11-4-16,11-14-45 16,11-11-96-16,18-26-72 0,23-5-177 15,10-26 21-15</inkml:trace>
  <inkml:trace contextRef="#ctx0" brushRef="#br0" timeOffset="167068.22">31317 3021 1007 0,'0'0'1388'0,"0"0"-1257"16,0 0-131-16,0 0 0 16,0 0 31-16,-132 153 37 15,90-73-26-15,11 3 7 16,11-3 4-16,13-9-36 16,7-6-8-16,0-13-9 15,20-12-12-15,14-14-19 0,8-17-26 16,14-9-26-16,42-62-26 15,-16-5-250-15,-3-16-286 0</inkml:trace>
  <inkml:trace contextRef="#ctx0" brushRef="#br0" timeOffset="167947.14">31727 3122 1333 0,'0'0'865'0,"0"0"-725"16,-94 110 0-16,41-41 0 15,2 2-8-15,6-2-48 16,9-10-33-16,10-8-16 15,10-13-33-15,7-12 4 16,5-10-6-16,4-9-11 0,0-7-16 16,4-5 19-1,21-31 2-15,22-38-74 0,20-44-127 16,1 0-85-16,-5 13-427 16,-14 27 202-16,-22 43 517 15,-5 14 670-15,-4 11-288 16,-10 10-220-16,-3 24-17 15,-5 18-41-15,0 13 26 16,0 10-24-16,-11 5-39 16,-2 0-40-16,-1 1-26 15,1-9 17-15,1-6-17 16,2-8-2-16,1-10-12 16,-1-11-44-16,-3-12-46 15,-7-11-13-15,-9-4-9 16,-9-18-18-16,-4-22-249 0,7-10-296 15,8 0 688-15,11 4 128 16,14 12 247-16,2 10 17 16,6 6-100-16,21 4-66 15,9 0-102-15,9-3-89 16,6-1-26-16,2 0-9 16,-1-4-10-16,-1 2-14 15,-7-2 22-15,-10 4-12 16,-10 5 14-16,-11 4 3 15,-5 9 11-15,-8 0-14 16,0 18-3-16,0 19-1 16,-16 19 4-16,-4 4 27 15,-2 2-6-15,-1-8 3 0,3-10-6 16,7-10 3-16,2-12-5 16,4-11-16-16,4-4 0 15,1-7 0-15,2 0 6 16,0-18-12-16,2-23 3 15,25-18-160-15,9-13-8 16,7 0-182-16,-3 11 99 16,-11 22 254-16,-9 16 269 15,-14 20-84-15,-6 3-114 16,0 15-22-16,-4 20 69 16,-18 9 0-16,-5 2-20 15,0-5-20-15,2-4-41 0,8-7-23 16,8-10-8-16,9-4-6 15,0-3-8-15,5-1-23 16,21 1 12-16,8-3 19 16,3 1 0-16,-1-4 7 15,-5 1-7-15,-6 6-10 16,-7 4 9-16,-7 5-9 16,-9 4-4-16,-2 2 4 15,0-5-17-15,0-7 2 16,0-7-37-16,-6-10-100 15,1-10-37-15,5-13-152 0</inkml:trace>
  <inkml:trace contextRef="#ctx0" brushRef="#br0" timeOffset="168106.13">32472 3159 2297 0,'0'0'539'15,"0"0"-478"-15,0 0-50 16,0 0 1-16,0 0 12 15,29 164-11-15,-49-70-12 16,-18-2-1-16,-16 6-25 16,-29 33-47-16,17-39-183 15,8-13-301-15</inkml:trace>
  <inkml:trace contextRef="#ctx0" brushRef="#br0" timeOffset="168381.08">30715 4121 2576 0,'0'0'340'0,"0"0"-304"15,0 0-23-15,0 0 52 16,116 13-21-16,34-1-38 15,62-1-6-15,25-4-50 16,-7-4-4-16,-36-3 46 16,-60 1-5-16,-36 2-26 15,-9 1-130-15,-33-4-186 0,-12 0-734 16</inkml:trace>
  <inkml:trace contextRef="#ctx0" brushRef="#br0" timeOffset="168735.61">31170 4502 1935 0,'0'0'560'0,"0"0"-560"0,0 0-36 16,0 0 36-16,0 0 55 15,-137 178 5-15,96-88-7 16,1 3 9-16,11-6 26 16,4-8-38-16,9-13-26 15,5-11-7-15,5-11-17 16,1-17 0-16,5-10-12 15,0-13-48-15,0-4 3 16,20-21 20-16,7-25-69 16,18-34-100-16,34-58-108 15,-5 14-176-15,0 5-548 0</inkml:trace>
  <inkml:trace contextRef="#ctx0" brushRef="#br0" timeOffset="169514.31">31364 4488 1358 0,'0'0'835'0,"0"0"-548"15,0 0-140-15,0 0-99 16,0 0-21-16,0 0 16 15,-16 120 39-15,-44-48-38 16,-12 4 0-16,3-6-27 16,11-14-11-16,19-13-6 15,18-15-13-15,21-8-50 16,7-10-91-16,38-8 32 16,19-2-23-16,17-20-173 15,12-22-40-15,3-18 67 16,-2-12-18-16,-9-5-25 15,-17 5 334-15,-20 14 221 16,-27 16 456-16,-19 20-133 0,-2 16-304 16,-33 6-143-16,-11 20-63 15,-5 21 8-15,-2 16 39 16,8 7-26-16,7 4-6 16,14 1-12-16,11-10-17 15,11-6-5-15,0-10-15 16,13-11 1-16,18-9-9 15,8-15 1-15,5-8-11 16,3-8-34-16,4-28-89 16,0-14-45-16,3-12-91 15,-5-2-22-15,-4 3 11 16,-12 17 288-16,-13 16 294 0,-13 21-16 16,-7 7-177-16,0 15-58 15,-20 25 141-15,-12 9-44 16,-1 6-30-16,0-2-20 15,1-6-36-15,8-9-15 16,3-9-17-16,8-9-7 16,7-11-15-16,4-2-1 15,2-7 1-15,0 0-13 16,0-12 12-16,15-21-16 16,16-8-69-16,10-5 13 15,3-1-40-15,-6 15 58 16,-14 13 55-16,-13 12 59 15,-11 7-47-15,0 8-10 0,-26 23 56 16,-12 9 40 0,-6 4-33-16,-4 0-13 0,8-7-10 15,11-8-36-15,16-7 0 16,13-4-6-16,0-6-29 16,32-2 21-16,16-6-10 15,12-4 7-15,5 0-22 16,-5 0 21-16,-8 0 11 15,-19 0-17-15,-11 9 18 16,-15 14 0-16,-7 7 9 16,-4 9 3-16,-23 1 9 15,-4-3-9-15,-1-5-12 16,8-9-12-16</inkml:trace>
  <inkml:trace contextRef="#ctx0" brushRef="#br0" timeOffset="173380.91">32389 4708 1220 0,'0'0'401'15,"0"0"-206"-15,0 0-13 16,0 0 16-16,0 0-96 15,0 0 88-15,0-46-157 16,0 32 37-16,0 2 12 16,0 0-72-16,0 4 17 15,0 0-27-15,0 0 10 16,0 4 29-16,0-2-37 16,0 2 4-16,0 2 46 15,0-2-39-15,0 2 37 16,2 2-50-16,9 0 26 15,5 14-30-15,7 22 4 0,0 22 0 16,-2 31 13-16,-15 39-4 16,-12 35 12-16,-50 18-21 15,-19-2-107-15,3-46-59 16,15-47-670-16</inkml:trace>
  <inkml:trace contextRef="#ctx0" brushRef="#br0" timeOffset="177097.34">4591 9200 608 0,'0'0'326'0,"0"0"-145"0,0 0-7 15,0 0 7-15,0 0-25 16,0 0-44-16,0-11-64 15,0 8-27-15,-2-1 4 16,2-1-24-16,0 2 4 16,0-3-2-16,0 0-3 15,0 0-1-15,0 2-5 16,0-3 5-16,0 4 0 16,0-1 2-16,0 2 4 15,-2-1 9-15,2 1 16 16,0 2 33-16,0 0-3 15,0 0 4-15,-2-3 2 16,2 3-7-16,0-2-16 0,0 2-27 16,0 0-2-16,0 0-6 15,0 0-7-15,0 0 9 16,0 0 20-16,0 0-6 16,0 0 31-16,0 0-29 15,0 0 1-15,0 0-6 16,0 0-20-16,0 0-1 15,0 0-17-15,-2 0-54 16,-5 0-142-16,-2 0-313 16,-2 0-544-16</inkml:trace>
  <inkml:trace contextRef="#ctx0" brushRef="#br0" timeOffset="178412.46">4221 9122 149 0,'0'0'699'0,"0"0"-642"16,0 0-57-16,0 0-63 15,0 0 63-15,0 0 94 16,0 0 49-16,7-11 10 15,-7 10 23-15,0-3-38 16,0-1-23-16,0 1-60 0,0-1-24 16,0-4-14-16,2 4 21 15,-2-2 6-15,2 4 23 16,-2-4 1 0,2 2 5-16,-2 0-13 0,4 4-27 15,-4-1-8-15,0 2-25 16,0 0 1-16,0 0-1 15,0 0 1-15,0 0 17 16,0 0-17-16,0 0 0 16,0 2 0-16,0 16 0 15,0 4 48-15,0 7 4 16,0 4-24-16,0 4 17 16,0 0-31-16,0-2 7 15,0 4-1-15,-6-5-7 16,2 0-1-16,2-2-12 0,-3 0 1 15,3-2 19-15,-2 2-21 16,2 1 6-16,2-3-6 16,-2 2 0-16,2-2 0 15,0-2 0-15,0-2 1 16,0-2 1-16,0 0-1 16,0 0-2-16,0 0-6 15,0-2 7-15,0 1 1 16,4-2-1-16,0 2 0 15,-2 0 0-15,3-4 1 16,-3 0-1-16,2 1 0 16,-2-1 0-16,4-3 5 15,-4 2-5-15,2-2-5 0,-2 0 5 16,-2 3 7-16,2-6-7 16,-2 3-9-16,0-2 9 15,0 1 3-15,0-3-3 16,3-1-1-16,-1 0 1 15,-2-2 0-15,2-1-1 16,0 0 1-16,0-2 0 16,0 1 2-16,2-5-2 15,-4-2-1-15,2 1 0 16,-2-1 1-16,2 0 14 16,-2 0-14-16,0 0 11 15,0 0 12-15,0 0-22 16,0 0 8-16,0 0 4 0,0 0 4 15,0 0 1 1,2 0-6-16,7 0 16 0,7 0 20 16,5 0-11-16,10 0-4 15,8 0-6-15,1 0-20 16,4 0-7-16,3 9 0 16,14 2-85-16,-15 0-132 15,-8-6-470-15</inkml:trace>
  <inkml:trace contextRef="#ctx0" brushRef="#br0" timeOffset="179004.34">4203 9053 1295 0,'0'0'368'0,"0"0"-124"15,0 0 37-15,0 0-75 16,0 0-74-16,0 0-41 15,0 0-19-15,95-82-41 16,-55 75-6-16,6 0-7 16,5 3-9-16,3 4-9 15,0 0-7-15,15 2-98 16,-13 12-79-16,-12-2-411 0</inkml:trace>
  <inkml:trace contextRef="#ctx0" brushRef="#br0" timeOffset="179899.3">5359 9394 712 0,'0'0'882'0,"0"0"-598"16,0 0-92-16,0 0-15 16,0 0-63-16,0 0-67 15,0 0-23-15,-37-22-23 16,27 22 5-16,-9 16 0 16,-2 10 7-16,-6 8 35 15,-4 8 1-15,0 9 5 16,-3-2-2-16,3 0-30 15,4-6-20-15,2-8 12 16,3-5-13-16,3-3-1 16,0-5 4-16,3 0-3 0,3-5-2 15,2-1-57-15,4 2-55 16,1-4-49-16,3 1-114 16,1-6-67-16,2-6-296 0</inkml:trace>
  <inkml:trace contextRef="#ctx0" brushRef="#br0" timeOffset="180153.53">4890 9501 1655 0,'0'0'479'15,"0"0"-266"-15,0 0-128 0,0 0-45 16,0 0-5-16,0 0 40 15,116 12-17-15,-69 14 4 16,0 1-21-16,2 4-11 16,-5-1 8-16,1-1-27 15,-5-3-10-15,-2 3-2 16,0-2-65-16,-5-4-67 16,8-3-81-16,-8-5-293 15,-8-11-851-15</inkml:trace>
  <inkml:trace contextRef="#ctx0" brushRef="#br0" timeOffset="180695.84">5684 9322 1624 0,'0'0'299'0,"0"0"-144"15,0 0 28-15,0 0-35 16,0 0-69-16,0 0-39 15,0 0-19-15,-3-3-9 16,3 3-6-16,0 0-5 16,0 0 0-16,0 3 6 15,5 7-6-15,7 4 4 16,3 3-4-16,5 2 0 16,0 3 8-16,6 6-9 15,1 5 0-15,2 3 10 16,0 0-9-16,2 2-2 15,-2-6 1-15,0-3 0 16,-4-2 5-16,-2-5-5 16,-8-2 0-16,-9 1 0 15,-6 2 1-15,0 5-1 0,-29 5 1 16,-11 4 28-16,-6 4-1 16,-3-2-28-16,1 2 0 15,7-5 0-15,9 0-36 16,10-4-82-16,11-6-203 15,9-11-484-15</inkml:trace>
  <inkml:trace contextRef="#ctx0" brushRef="#br0" timeOffset="181362.11">6514 9719 1521 0,'0'0'293'15,"0"0"-186"-15,0 0 48 0,0 0 19 16,0 0-70-16,0 0-6 16,0 0-49-1,-27-56-37-15,27 32-5 0,4-2-6 16,13-2 0-16,6 2-1 15,-1 2 0-15,3 4-1 16,-6 6 0-16,0 6-10 16,-6 4 10-16,-4 4-13 15,-4 1 0-15,-3 24 14 16,-2 9 1-16,-2 12 9 16,-21 8 12-16,-10 2 5 15,-7 2-2-15,-5-2-7 0,1-7-17 16,-1-10 12-1,7-7-13-15,5-13 1 0,6-7-1 16,4-8-1-16,6-4 0 16,5-2-17-16,6-17-11 15,6-7 14-15,0-1-25 16,8 1 14-16,15 1 8 16,2 11 4-16,4 7 8 15,0 7 5-15,0 0 1 16,0 2 17-16,2 15-4 15,0 4-7-15,0 1-6 16,-2 2 0-16,0-2-1 16,13 0-109-16,-9-4-182 15,-3-9-312-15</inkml:trace>
  <inkml:trace contextRef="#ctx0" brushRef="#br0" timeOffset="181562.2">6859 9835 1280 0,'0'0'880'16,"0"0"-876"-16,0 0-4 16,0 0 0-16,0 0 86 15,0 0 12-15,0 111-3 16,-5-72-58-16,5-2-31 16,0-4-6-16,0-4-8 15,0-7-88-15,11-18-179 16,5-4-284-16,-3 0-618 0</inkml:trace>
  <inkml:trace contextRef="#ctx0" brushRef="#br0" timeOffset="181931.53">6973 9497 1770 0,'0'0'222'0,"0"0"-210"16,0 0 12-16,0 0 66 15,0 0-16-15,0 0 12 16,0 0-46-16,108 18-24 16,-74-10-9-16,-3-2 15 15,-2-3-4-15,-5 0-18 0,-3-3 1 16,-8 0 11 0,-4 0-12-16,-6 0 1 15,-1 0 20-15,-2 0-3 0,0 0 10 16,0 0 2-16,0 0-8 15,0 4-22-15,0 8-17 16,0 10 2-16,0 8 15 16,0 8 0-16,-2 8 15 15,-4 0-14-15,4 2 9 16,-2-1-1-16,-3-6-9 16,3 0 0-16,-2-7-2 15,-4-4-90-15,-5-7-139 16,-1-9-127-16,1-11-492 0</inkml:trace>
  <inkml:trace contextRef="#ctx0" brushRef="#br0" timeOffset="182412.39">6950 9811 1691 0,'0'0'581'0,"0"0"-531"0,0 0-43 15,0 0 2-15,125-36-3 16,-76 28-5-16,0-2 11 15,4-2-12-15,-1-2 0 16,-4 0 19-16,-5-2 33 16,-9 0-27-16,-7 4-23 15,-8 4 7-15,-9 2 14 16,-6 4-22-16,-4 2 8 16,0 0 30-16,0 0-14 15,0 11-25-15,0 12 0 0,0 9 0 16,0 2 41-16,-4 5-19 15,-1-7-4-15,0-4 9 16,1-6-26-16,1-7 12 16,1-6-13-16,2-5 0 15,0-3 0-15,0-1-4 16,0 0-19-16,5 0-4 16,13-7-7-16,4-7-45 15,4 0 36-15,-1 3 19 16,-2 8 16-16,-5 3 8 15,-3 0 8-15,-1 6 15 0,-6 13-8 16,-3 4 5 0,-3 7-6-16,-2 4-1 0,0 4 5 15,-9 2-17-15,-7-4 2 16,1-3-3-16,1-8-32 16,1-7-48-16,-7-12-150 15,7-6-97-15,-1 0-467 0</inkml:trace>
  <inkml:trace contextRef="#ctx0" brushRef="#br0" timeOffset="182586.07">7418 9607 1676 0,'0'0'239'0,"0"0"-237"16,0 0 17-1,0 0-3-15,128 0-16 0,-73 0-27 16,-6 0-293-16,-11 0-1156 0</inkml:trace>
  <inkml:trace contextRef="#ctx0" brushRef="#br0" timeOffset="183041.91">8158 9249 1741 0,'0'0'221'0,"0"0"-150"15,0 0 118-15,0 0-22 16,132 157-48-16,-108-89 6 16,-9 10-22-16,-9 6-44 15,-6 6-20-15,-16-5-19 16,-16-3-14-16,-3-5-6 16,2-9 0-16,1-8-45 15,3 1-119-15,9-20-186 16,7-15-563-16</inkml:trace>
  <inkml:trace contextRef="#ctx0" brushRef="#br0" timeOffset="183404.6">8593 9934 1377 0,'0'0'237'15,"0"0"-108"-15,0 0 44 16,0 0-15-16,0 0-9 0,0 0-29 16,0 0-25-16,11 2-29 15,-8-11 15-15,-1 4 16 16,-2-3-72-16,0 4-25 16,0 4-78-16,0 0-100 15,0 0-650-15</inkml:trace>
  <inkml:trace contextRef="#ctx0" brushRef="#br0" timeOffset="184133.81">9191 9268 880 0,'0'0'816'0,"0"0"-606"16,0 0-103-16,0 0 37 16,0 0-13-16,0 0-15 15,0 0-51-15,-59-33-38 16,37 96 15-16,-3 41 48 15,2 31-5-15,6-4-10 16,11-25-36-16,6-34-33 16,0-23-5-16,0 7-2 0,19 4-7 15,10-2-10-15,32-3-87 16,-10-17-82-16,1-15-336 0</inkml:trace>
  <inkml:trace contextRef="#ctx0" brushRef="#br0" timeOffset="184968.31">9874 9399 791 0,'0'0'609'0,"0"0"-397"0,0 0-59 16,0 0 7 0,0 0-35-16,0 0-45 0,0 0 41 15,-39 49 14-15,10-11-48 16,-5 8-20-16,-3 3-3 16,-4 1 8-16,1 1-46 15,2-7-18-15,5-1 1 16,4-5-9-16,6-5 0 15,7-5-83-15,6-6-61 16,1-12-141-16,5-4-104 16,-1-6-489-16</inkml:trace>
  <inkml:trace contextRef="#ctx0" brushRef="#br0" timeOffset="185161.36">9471 9566 1952 0,'0'0'310'0,"0"0"-243"16,0 0-49-16,0 0 37 16,116 70 26-16,-78-35-17 15,4 3-7-15,1 0-45 16,-1 1-2-16,1-2-10 16,-1 0-27-16,14-4-98 15,-12-7-209-15,-3-13-413 0</inkml:trace>
  <inkml:trace contextRef="#ctx0" brushRef="#br0" timeOffset="185648.89">10314 9346 1896 0,'0'0'480'15,"0"0"-424"-15,0 0-44 16,0 0 21-16,0 0-8 16,0 0-10-16,0 0 21 15,44 72 11-15,-15-37 8 16,2 1-12-16,5-2-17 16,2-2 2-16,2-2-28 15,0-5 10-15,1-4-8 16,-6-3 4-16,-6-2-3 15,-9-1-3-15,-13-1-10 16,-7 9 9-16,-5 7 2 16,-26 9 5-16,-11 5 5 15,-10 2-2-15,4 2-7 0,1-2-2 16,7-5-31-16,13 0-111 16,9-11-145-16,13-14-459 0</inkml:trace>
  <inkml:trace contextRef="#ctx0" brushRef="#br0" timeOffset="186045.13">10938 9483 500 0,'0'0'1228'0,"0"0"-1075"16,0 0-115-16,0 0 50 15,0 0 63-15,0 0-16 16,-100 141-5-16,97-97-47 16,3-3 2-16,0-5-3 15,13-2-34-15,10-7-14 16,6-10-33-16,6-5-1 15,6-12 0-15,3 0-21 16,-4-14-73-16,-1-16-19 16,-12-9 0-16,-14-6-135 15,-9-3-94-15,-4 2 163 0,-2 6 179 16,-13 8 201 0,-1 11 104-16,3 14-139 15,-3 7-166-15,-7 14-8 16,8 14-209-16,1 0-160 0</inkml:trace>
  <inkml:trace contextRef="#ctx0" brushRef="#br0" timeOffset="186242.07">11245 9806 1898 0,'0'0'248'0,"0"0"-210"0,0 0 30 16,0 0 39-1,0 0-20-15,0 121-5 0,-8-80-48 16,3-1-34-16,1 0 0 16,4-4-12-16,0-5-129 15,11-14-377-15,7-11-927 0</inkml:trace>
  <inkml:trace contextRef="#ctx0" brushRef="#br0" timeOffset="186694.7">11527 9365 1159 0,'0'0'937'16,"0"0"-649"-16,0 0-201 15,0 0-48-15,0 0-21 16,0 0 20-16,0 0-24 16,118-5-14-16,-80 5 1 15,-3 0 0-15,1 3-1 16,-5-3 0-16,-4 0-20 16,-7 0 20-16,-7 0 0 15,-7 0 6-15,-2 0 4 16,-4 0-9-16,0 0-1 15,0 0 0-15,0 0-15 16,0 0 14-16,-6 9-23 16,-4 11-17-16,-1 11 35 0,1 8 6 15,-1 10 0-15,3 4 13 16,-2 2-3-16,1 1 4 16,3-5-8-16,-6-2-5 15,4-5-1-15,-1-5-34 16,-7-5-85-16,5-12-223 15,-2-12-423-15</inkml:trace>
  <inkml:trace contextRef="#ctx0" brushRef="#br0" timeOffset="187165.13">11664 9665 1662 0,'0'0'140'16,"0"0"-140"-16,0 0 0 0,146-43 8 15,-101 28 15-15,-6-2-17 16,-1 5-5-16,-7-2 0 16,-6 2 102-16,-8 7 120 15,-3-1-80-15,-7 6-112 16,-3 0-19-16,-2 0-12 16,-2 11-4-16,0 15 4 15,0 6 37-15,0 7 28 16,0-1-9-16,-6 1-7 15,-1-8-1-15,1-2-34 16,4-9 0-16,-1-5-8 0,3-6-6 16,0-6-6-16,0-3-25 15,0 0-8-15,9 0 8 16,18-14-27-16,8-5-219 16,9-4-6-16,2 6 97 15,-4 2 99-15,-5 10 87 16,-8 5 109-16,-6 0 77 15,-5 7-12-15,-7 13-54 16,-5 6-26-16,-4 6-24 16,-2 3-28-16,0 0-32 15,0 2 2-15,-4-5 3 16,-9-4-15-16,-1-4 5 16,-3-4-5-16,-1-4-34 15,-7-13-86-15,6-3-229 0,5 0-586 16</inkml:trace>
  <inkml:trace contextRef="#ctx0" brushRef="#br0" timeOffset="187349.12">12173 9485 2078 0,'0'0'309'0,"0"0"-307"15,0 0 4-15,168-18-6 0,-104 13-2 16,20 0-79 0,-12-2-179-16,-14 1-724 0</inkml:trace>
  <inkml:trace contextRef="#ctx0" brushRef="#br0" timeOffset="187756.46">12829 9240 1759 0,'0'0'221'0,"0"0"-184"15,0 0 1-15,77 111 121 16,-56-48 16-16,-6 8-54 15,-1 5-2-15,-8-1 7 16,-2-4-82-16,-4-3-9 16,0-6-28-16,-8-4 1 0,-15-5-16 15,-4-7-20-15,-6-12-114 16,4-14-204-16,10-13-752 0</inkml:trace>
  <inkml:trace contextRef="#ctx0" brushRef="#br0" timeOffset="188445.03">13321 9261 606 0,'0'0'1240'15,"0"0"-978"-15,0 0-200 16,0 0 32-16,0 0 25 0,0 0-47 16,0 0-43-16,109 0-19 15,-80 0-2-15,-2 0-8 16,-5 0-1-16,-4 0 1 16,-5 0 1-16,-4 0 0 15,-7 0 13-15,0 0 8 16,-2 0 35-16,0 0 19 15,0 0-35-15,0 0-35 16,0 0-6-16,0 0-14 16,0 9-47-16,6 11 23 15,-2 6 38-15,-2 11-9 16,-2 4 9-16,0 8 7 16,0 5 10-16,-6 4 37 15,-10 4-23-15,0 3 2 16,0 2 15-16,1 2-39 0,6-1 13 15,2-3-1-15,5 0-10 16,2-3 5-16,0-5-15 16,0-6-1-16,0-6 8 15,0-9-8-15,0-10-1 16,0-8 1-16,0-8 0 16,0-6 0-16,-2-4 1 15,-9 0-1-15,-11 0 0 16,-34 0-30-16,4 0-162 15,-2-4-314-15</inkml:trace>
  <inkml:trace contextRef="#ctx0" brushRef="#br0" timeOffset="190394.34">3459 10555 694 0,'0'0'684'15,"0"0"-550"-15,0 0-73 16,0 0-22-16,0 0-27 0,0 0 8 15,123-5-13-15,-96 1 15 16,2 1 66-16,-2-1-14 16,2 0 8-16,2 4-44 15,4 0-37-15,5 0-1 16,3 0 0-16,-1 0-32 16,0 0-3-16,1 0 27 15,-6 0 8-15,-1 0 0 16,-3 0 1-16,-2 2 37 15,3-2-23-15,0 0-2 16,2 0-13-16,-1 0 0 16,1 0-1-16,-3 0-15 15,-4 0 1-15,0 0 15 16,-2 0 0-16,0 0 5 16,2 0 3-16,0 0 11 0,4 0 1 15,3 0-14-15,3 0-6 16,2-2 10-16,-1 1-10 15,-2-4-1-15,-3 3-13 16,0 2 2-16,-4 0 12 16,-3 0-2-16,1 0 2 15,5 0 8-15,-1 0-8 16,3 0 2-16,4 0-2 16,0 0 0-16,2-2 1 15,-2 2-1-15,3-1 0 16,-1-1 0-16,-2-3 0 15,3 3 0-15,-1 2 0 16,3 0 0-16,1 0 0 16,6 0-5-16,-2 0-27 0,2 0-21 15,0 0-9-15,-4 0 27 16,-3 4 19-16,-3 1 16 16,3-2 20-16,-3 1 9 15,5 0-15-15,2 3-14 16,5-1-2-16,2-3-75 15,-1 1-43-15,1 1 65 16,-1-4 40-16,-3-1 15 16,-1 3 101-16,1-3 5 15,-1 0-56-15,2 1-50 16,3 2-10-16,2 0-119 0,0 1-38 16,-3-1 55-1,-1 1 109-15,-3-3 3 0,-1 1 145 16,-4 0-3-16,1-2-29 15,4 3-64-15,7-1-33 16,2 0-16-16,9-2-7 16,1 0-11-16,1 0-58 15,-2 0 44-15,-5 0 32 16,-6 0 65-16,-4 0 46 16,-5 0 18-16,-2 0-26 15,0 0-43-15,1 0-43 16,2 0-17-16,4 0 1 15,-1 0-1-15,0 2 5 0,3-1-5 16,-2-1 0 0,2 2 8-16,2 3-7 0,0-1-2 15,0 2-2-15,-1-1-10 16,3 2-30-16,0-2-13 16,3 0 29-16,4-1 27 15,2-1-11-15,4 2 10 16,6-1-26-16,3-2-43 15,5-1-27-15,5-1-99 16,1 2-31-16,-1-2-11 16,1 0 121-16,-3 0 32 15,-3 0 73-15,-6 0 12 16,0 0 78-16,25 5-63 16,-18 1-15-16,-12-2-266 0</inkml:trace>
  <inkml:trace contextRef="#ctx0" brushRef="#br0" timeOffset="190745.06">11546 10684 825 0,'0'0'244'16,"125"-2"-134"-16,-49 0-68 15,5-1-42-15,-2 2 0 16,-2-1 9-16,0-3 63 0,6 4-1 16,4-1-56-16,4 0-14 15,3 0 4-15,-3 0-4 16,1-3 34-16,-5 2 103 16,-5-1-14-16,-4-2-21 15,-2 0-57-15,-3 1-4 16,-4 0-36-16,1 1-6 15,-5 1-10-15,-1 2 9 16,1-2 0-16,-5 2 0 16,0 1 0-16,7-3 1 15,-16 3-25-15,-13-3-313 0</inkml:trace>
  <inkml:trace contextRef="#ctx0" brushRef="#br0" timeOffset="192227.74">9973 10728 58 0,'0'0'800'16,"0"0"-534"-16,0 0-10 0,0 0-50 16,0 0-45-16,0 0-56 15,0 0-42-15,0 0-28 16,0 0-10-16,0 0-18 15,0 0 14-15,0 0-14 16,0 0 18-16,0 0 28 16,5 0-6-16,12 0-16 15,5 0-31-15,5 0-3 16,2-2 3-16,2-2-6 16,1 3 4-16,-1-5 2 15,-4 5 0-15,-1 1 14 16,-2-2 32-16,1 2-7 15,0 0 15-15,4 0-53 0,2 0 1 16,0 0 1-16,0 0-2 16,0 0-1-16,3 0 0 15,-3 0 0-15,0 0 0 16,2 0 0-16,4 0 0 16,-2 0 0-16,3 0-13 15,-5 0 4-15,-1 0-4 16,-8 3 13-16,-1 3-9 15,-6-3 9-15,1 1 0 16,0 0 5-16,4-1-5 16,3 4-12-16,4-2-47 15,2-5 0-15,0 5 48 0,5-3 3 16,-1 0 6 0,6 0 2-16,1-2-1 0,3 0 1 15,1 0 0-15,4 0-2 16,0 0 1-16,2 0 1 15,-5 0 0-15,-3 0 0 16,-2 0-18-16,14 0-51 16,-13 0-113-16,-5 2-343 0</inkml:trace>
  <inkml:trace contextRef="#ctx0" brushRef="#br0" timeOffset="193681.31">6479 11200 651 0,'0'0'349'0,"0"0"18"0,0 0-148 16,-11 139-60-16,5-86-45 16,4-3-15-16,2 0-14 15,0-4 3-15,0-2-37 16,0-2-9-16,0-2 6 15,0 1-47-15,0-2 21 16,-2 6-16-16,-3-1 9 16,0 2 4-16,1 0-19 15,-3-4 0-15,3-6 0 16,2-5 0-16,0-11-16 16,2-6-44-16,0-7-46 15,0-2-16-15,0-5-26 16,0 0 24-16,0-16 32 0,0-5-461 15</inkml:trace>
  <inkml:trace contextRef="#ctx0" brushRef="#br0" timeOffset="193932.24">6535 11075 1279 0,'0'0'220'15,"0"0"-141"-15,0 0-18 16,152-11 32-16,-112 30 6 16,-6 13 14-16,-7 10-2 0,-14 8 9 15,-9 3-39-15,-4 1-13 16,-4-3-16-16,-23-2-12 16,-7-3-16-16,-3-4-24 15,-4-6-21-15,-1-14-110 16,11-7-229-16,10-15-1104 0</inkml:trace>
  <inkml:trace contextRef="#ctx0" brushRef="#br0" timeOffset="194176.99">7135 11096 1219 0,'0'0'485'0,"0"0"-429"16,0 0-8-16,-133 57 109 16,85-9 41-16,9 12-49 15,7 12-30-15,12 7-39 16,16 1-46-16,4-4-1 16,20-8-27-16,18-8-6 15,8-9-13-15,37-15-92 16,-14-14-243-16,-4-16-1266 0</inkml:trace>
  <inkml:trace contextRef="#ctx0" brushRef="#br0" timeOffset="195114.76">7694 11246 1418 0,'0'0'512'0,"0"0"-439"16,0 0-51-16,0 0-12 16,0 0 155-16,0 0-27 0,-131 154-15 15,85-92-40 1,-2-1-14-16,4-2-19 0,3-6-20 15,6-8-21-15,4-7-2 16,4-5-7-16,7-9-31 16,2-10-97-16,-2-14-120 15,7-2-84-15,1-22-462 0</inkml:trace>
  <inkml:trace contextRef="#ctx0" brushRef="#br0" timeOffset="195287.05">7175 11358 1046 0,'0'0'1184'0,"0"0"-1036"16,0 0-120 0,0 0 21-16,130 64 9 0,-82-26 5 15,6 6 10-15,2 2-33 16,0-2-33-16,-6 0-7 16,0-3-34-16,10 1-66 15,-14-10-116-15,-7-14-328 0</inkml:trace>
  <inkml:trace contextRef="#ctx0" brushRef="#br0" timeOffset="196112.89">8113 11240 2051 0,'0'0'511'15,"0"0"-390"-15,0 0-27 16,0 0-33-16,0 0-30 15,0 0-10-15,0 0-21 16,23 15-28-16,6 14 26 16,9 2 1-16,5 5 1 15,-2 1 0-15,1-3 1 0,-1-5 16 16,-7-2-17-16,-8-3 0 16,-8-3 0-16,-9 2-7 15,-9 3 6-15,0 10 1 16,-31 10 0-16,-12 10 5 15,-8 7-5-15,0-3-1 16,6-4-16-16,9-8-29 16,21-4-117-16,10-14-146 15,5-14-493-15</inkml:trace>
  <inkml:trace contextRef="#ctx0" brushRef="#br0" timeOffset="196477.16">8912 11414 1487 0,'0'0'291'16,"0"0"-171"-16,0 0 85 16,0 0-114-16,0 0 8 15,0 0-2-15,0 0-50 16,-128 86 21-16,115-38-29 15,9 2 21-15,4 0-10 16,0-5-21-16,15-9-7 16,10-7-22-16,6-12-10 0,7-9-3 15,5-8-44-15,1-12-9 16,-1-24-23-16,-8-10-102 16,-10-10-83-16,-12-2-8 15,-11 3 205-15,-2 9 77 16,-2 11 354-16,-13 15-82 15,-1 13-179-15,-3 7-86 16,4 0-7-16,-5 42-139 16,7-2-86-16,4-4-133 0</inkml:trace>
  <inkml:trace contextRef="#ctx0" brushRef="#br0" timeOffset="196668.72">9295 11654 479 0,'0'0'1434'16,"0"0"-1328"-16,0 0-82 16,0 0-21-16,0 0 118 15,14 119 24-15,-14-80-46 16,0 4-69-16,0-5-11 16,0-6-19-16,4-4-12 15,7-8-77-15,1-8-239 16,1-9-336-16</inkml:trace>
  <inkml:trace contextRef="#ctx0" brushRef="#br0" timeOffset="197095.53">9527 11246 1345 0,'0'0'368'0,"0"0"-175"16,0 0-116-16,0 0 7 16,0 0 51-16,0 0-55 15,0 0-44-15,152 61-16 16,-110-47-3-16,1-2-6 16,-6-6-9-16,-3-2 16 15,-12-1-17-15,-9-3-1 16,-9 0 22-16,-4 0-9 15,0 0 54-15,0 0-34 0,0 0-32 16,0 0-2 0,-4 0-12-16,-2 0-41 0,-3 19-2 15,-1 14 49-15,2 11 7 16,-1 8 31-16,3 4-3 16,-4 2-1-16,1 1-14 15,1-5-5-15,0-4-8 16,2-7 0-16,-1-8-9 15,1-7-82-15,-15-16-175 16,1-6-103-16,-1-6-687 0</inkml:trace>
  <inkml:trace contextRef="#ctx0" brushRef="#br0" timeOffset="197552.81">9589 11656 1840 0,'0'0'388'15,"0"0"-305"-15,0 0-70 16,129-58-13-16,-75 42-34 15,0 2-46-15,2 1 3 16,-8-2 36-16,-5-2 37 16,-7 4 4-16,-7 0 60 15,-8 4-1-15,-7 1 28 16,-5 2 14-16,-5 4-27 16,-4 2-62-16,0 0-1 15,0 0-11-15,0 20 0 16,0 6 0-16,0 8 26 15,-6 4 16-15,-3 0 29 16,-1-4-17-16,6-6-20 0,0-6-23 16,4-8-11-16,0-3 0 15,0-8-9-15,0 0-27 16,16-3 6-16,9 0 15 16,10-8 5-16,7-9-59 15,3-1-30-15,1 4-2 16,-4 4 60-16,-5 6 41 15,-6 4 34-15,-9 0 38 16,-6 8-11-16,-8 10-1 16,-5 9-16-16,-3 2 4 15,0 6-12-15,-7 1-16 16,-8-4 9-16,-1-2-28 16,-2-8 8-16,0-1-9 0,0-8-28 15,-1-3-41 1,-6-8-62-16,5-2-150 0,5 0-259 15</inkml:trace>
  <inkml:trace contextRef="#ctx0" brushRef="#br0" timeOffset="197743.12">10100 11405 59 0,'0'0'2038'0,"0"0"-1696"15,0 0-271-15,0 0-46 0,125-45-24 16,-77 43-1 0,8 2-18-16,2 0-118 0,16 0-185 15,-13 0-251-15,-15-4-670 0</inkml:trace>
  <inkml:trace contextRef="#ctx0" brushRef="#br0" timeOffset="198012.01">10811 11197 682 0,'0'0'1032'16,"0"0"-776"-16,0 0-149 15,0 0-39-15,0 0 3 0,0 0 38 16,127 126-10-16,-109-68 5 15,-5 7 35-15,-6 6-48 16,-7 1-21-16,0 3-36 16,-3 4-19-16,-18-1 5 15,-8-2-20-15,-14 3-92 16,9-20-225-16,5-21-1059 0</inkml:trace>
  <inkml:trace contextRef="#ctx0" brushRef="#br0" timeOffset="199810.21">1761 14006 1627 0,'0'0'351'15,"0"0"-129"-15,0 0-57 16,0 0-35-16,0 0-43 16,0 0-23-16,0 0-16 15,104-2 13-15,-36 2-43 16,9 0 7-16,4 0-7 16,1 0-18-16,-4 0-7 15,-2 0-35-15,-5 0-92 16,0 0-107-16,-15 0-362 15,-21 0-1113-15</inkml:trace>
  <inkml:trace contextRef="#ctx0" brushRef="#br0" timeOffset="199982.18">1916 14193 1774 0,'0'0'725'16,"0"0"-541"-16,0 0-123 15,0 0-18-15,123-10-37 16,-51 4-6-16,8-3-22 16,29 2-145-16,-20 5-144 15,-18-8-554-15</inkml:trace>
  <inkml:trace contextRef="#ctx0" brushRef="#br0" timeOffset="203059.34">4213 12971 1595 0,'0'0'509'15,"0"0"-354"-15,0 0-3 16,0 0-21-16,0 0 5 16,0 0-69-16,0 0-37 15,0-5-27-15,0 5 4 0,0 0-14 16,0 16 2-16,0 22-44 15,0 32 49-15,-2 36 6 16,-10 0 21-16,-1-4-2 16,-1-18-9-16,5-23-3 15,1 4-12-15,-1-2-1 16,4-8 7-16,3-8-6 16,0-10-2-16,2-5-16 15,0-8-83-15,0-4-32 16,0-17-73-16,0-3-147 15,0 0-181-15</inkml:trace>
  <inkml:trace contextRef="#ctx0" brushRef="#br0" timeOffset="203282.75">4327 13009 1303 0,'0'0'691'16,"0"0"-618"-16,0 0-24 15,113 7 50-15,-82 20 28 16,-6 12-26-16,-9 12-26 16,-10 7-5-16,-6 7-34 15,0 4-9-15,-20-3 26 16,-11-4-42-16,-7-7-11 16,0-9-13-16,-5-3-88 15,8-13-98-15,10-14-328 0</inkml:trace>
  <inkml:trace contextRef="#ctx0" brushRef="#br0" timeOffset="203533.16">4986 12950 1560 0,'0'0'578'0,"0"0"-578"15,0 0 6-15,-160 105 123 16,108-34 28-16,12 10-46 16,13 3-19-16,19-3-31 15,8-3 4-15,11-11-56 0,22-9-3 16,12-9-6-16,8-10-26 16,27-4-109-16,-13-12-119 15,-9-12-408-15</inkml:trace>
  <inkml:trace contextRef="#ctx0" brushRef="#br0" timeOffset="203852.23">5771 13114 1385 0,'0'0'550'0,"0"0"-469"16,0 0-7-16,0 0 108 16,-158 149-40-16,102-79-62 15,-4 4 30-15,4-2-71 16,7-8-30-16,8-10-5 15,12-13-4-15,10-11-13 16,7-12-87-16,1-17-90 16,5-1-147-16,-2-1-293 0</inkml:trace>
  <inkml:trace contextRef="#ctx0" brushRef="#br0" timeOffset="204019.36">5216 13247 1696 0,'0'0'868'15,"0"0"-834"-15,0 0-34 16,0 0 0-16,0 0 52 16,120 106-23-16,-64-55 3 15,4-2-13-15,3-1-19 16,-3-3-6-16,20 1-92 16,-16-11-60-16,-10-12-386 0</inkml:trace>
  <inkml:trace contextRef="#ctx0" brushRef="#br0" timeOffset="204395.46">6163 13128 1729 0,'0'0'335'0,"0"0"-260"16,0 0-63-16,0 0 21 0,0 0-14 16,0 0-19-16,0 0 16 15,89 111-15-15,-53-70 17 16,1 0 47-16,2-2 50 15,-8-2-52-15,-7-4-28 16,-12-1-2-16,-12 3 34 16,-7 2 30-16,-36 7-9 15,-13 5-40-15,-8 6-38 16,-3-2-10-16,-11 8-65 16,19-13-195-16,16-16-579 0</inkml:trace>
  <inkml:trace contextRef="#ctx0" brushRef="#br0" timeOffset="205492.24">7089 13346 1358 0,'0'0'349'15,"0"0"-211"-15,0 0-18 16,0 0 59-16,0 0-48 16,0 0-92-16,0 0 12 15,0-71-51-15,21 36-10 0,10-2 10 16,5-2-13-16,5 5-18 16,-6 10 25-16,-6 8 6 15,-12 16 48-15,-9 2-48 16,-8 32 0-16,-8 20 40 15,-27 17 12-15,-13 7 7 16,-13 4-26-16,-3-5 15 16,-4-11 22-16,6-15-55 15,9-13-2-15,8-13 2 16,12-11-15-16,10-10 8 16,12-4-7-16,11 0 16 15,0-18-17-15,21-9-69 0,19 3-19 16,8 7 57-16,8 10 12 15,-2 7 11-15,1 7-2 16,-3 17 0-16,-4 3 8 16,0-1-84-16,14-5-154 15,-13-10-123-15,-7-8-658 0</inkml:trace>
  <inkml:trace contextRef="#ctx0" brushRef="#br0" timeOffset="205649.39">7583 13561 1766 0,'0'0'520'0,"0"0"-420"16,0 0-84-16,0 0-16 16,0 0 2-16,0 0 7 0,0 111 22 15,0-65-22 1,0-5-9-16,0-2-21 0,5-12-58 16,5-10-162-16,6-11-368 0</inkml:trace>
  <inkml:trace contextRef="#ctx0" brushRef="#br0" timeOffset="206026.27">7839 13152 1572 0,'0'0'339'15,"0"0"-251"-15,0 0-45 0,0 0 29 16,0 0-45-16,135 2-20 16,-102 3-6-16,-2-2 1 15,-6-1 5-15,-8-2-7 16,-5 2 45-16,-8-2-4 16,-2 0 18-16,-2 0 24 15,0 8-59-15,0 9-24 16,0 10-34-16,-4 16 34 15,-6 8 32-15,4 9 43 16,-3 1-40-16,1-1-5 16,-4-2 6-16,3-5-35 15,-5-3 1-15,1-4-2 16,0-8-60-16,-11 0-60 0,3-14-221 16,-1-10-353-16</inkml:trace>
  <inkml:trace contextRef="#ctx0" brushRef="#br0" timeOffset="206476.41">7835 13501 1365 0,'0'0'115'0,"0"0"-115"16,162-46 0-16,-88 26 134 16,-3 0 85-16,-6 0-78 15,-7 2-32-15,-13 1-35 16,-14 6-2-16,-14 3 66 0,-7 4-6 15,-8 4-81-15,-2 0-37 16,0 0-13-16,0 9-1 16,0 20-10-16,-6 5 1 15,-4 7 9-15,2 2 21 16,-1-5-20-16,-1-5 8 16,4-10-3-16,2-5-6 15,1-6 2-15,3-7-2 16,0-3-37-16,0-2-10 15,13 0-62-15,16-12-44 16,12-7-79-16,5 4-78 16,2 1 243-16,-9 7 67 15,-3 7 217-15,-9 0 29 16,-7 12-63-16,-7 12-63 16,-6 5-38-16,-7 3-30 0,0 3 3 15,-7 2-25-15,-8-4-4 16,-5-4-4-16,-1-3-22 15,2-8-1-15,-2-4-31 16,1-9-55-16,-11-5-41 16,4-9-188-16,3-13-561 0</inkml:trace>
  <inkml:trace contextRef="#ctx0" brushRef="#br0" timeOffset="206649.19">8325 13142 1495 0,'0'0'558'16,"0"0"-507"-16,116-9-26 15,-49 9-23-15,14 0 14 16,3 0-16-16,35 0-10 16,-24 0-71-16,-17 0-442 0</inkml:trace>
  <inkml:trace contextRef="#ctx0" brushRef="#br0" timeOffset="207075.04">9217 13008 1465 0,'0'0'902'0,"0"0"-780"15,0 0-122-15,0 0-19 16,0 0 19-16,119 120 13 16,-88-48 32-16,-5 8 20 15,-6 7-16-15,-11 3-16 16,-9 0 1-16,-7 1-34 15,-46 18-12-15,2-19-168 16,-1-23-715-16</inkml:trace>
  <inkml:trace contextRef="#ctx0" brushRef="#br0" timeOffset="208642.08">3771 14404 1315 0,'0'0'254'0,"0"0"-165"0,0 0 61 16,0 0-11-16,0 0-37 15,0 0-12-15,0 0-17 16,14-13-5-16,-5 12 7 16,3-6-8-16,7 3-32 15,1 2-27-15,7-1-7 16,1-4 4-16,9 5-5 15,4 1 0-15,9-1-1 16,3-3 2-16,9 3-2 16,10-6 1-16,1 0-1 15,3 1-5-15,0-2-15 16,-4 2 21-16,-6 7-4 0,-5-5 4 16,-3 5 0-16,-8 0-2 15,2 0 2-15,-3 0 0 16,-3 5-9-16,2-2 8 15,-2 1 0-15,3 1 2 16,-2-4-1-16,0-1 0 16,0 0 0-16,-3 0 7 15,4 0-7-15,-4 0 7 16,1 0 8-16,1 0-15 16,1 0-10-16,0 0-11 15,4 0-27-15,3 0 19 16,1 4 14-16,5 0 3 15,0-4 12-15,3 0 0 16,2 0 0-16,2 0 2 0,2 0 7 16,2-4-9-16,3 4-1 15,-1 0-50-15,3 0-68 16,0 0 19-16,-2 0 49 16,-1 0 31-16,-2 0 20 15,1 0 17-15,3 0 46 16,1 0 9-16,7-5-29 15,1 0-34-15,1 3-6 16,2 2-3-16,0 0 0 16,2 0-2-16,1 0-11 15,3 7-22-15,5-2-1 16,2 4-6-16,5-4-48 0,2-1-6 16,-2 2 34-16,2-1 4 15,-4-2 2-15,-1-1 24 16,0 5 31-16,3-7-16 15,0 3 17-15,17-1-20 16,-10 1-14-16,-2-2-92 16,-6 2 36-16,-17-3 77 15,9 0 13-15,-5 0 77 16,-6 0-2-16,17 2-75 16,-19-2-16-16,-16 0-319 0</inkml:trace>
  <inkml:trace contextRef="#ctx0" brushRef="#br0" timeOffset="209695.36">4512 14837 1380 0,'0'0'308'0,"0"0"-226"16,0 0-75-16,0 0-7 15,0 0 12-15,0 0 146 16,-8 171 28-16,6-84-25 15,-4 9-41-15,1 1-29 16,-1-2-29-16,-1-2-17 16,0-8-18-16,-2-9-8 15,1-10-7-15,-2-11-3 16,4-14-8-16,-1-7 7 16,3-12-8-16,2-8-47 15,-1-9-33-15,3-5-18 0,0 0 16 16,0-45 14-16,0-7-234 15,-2-8-751-15</inkml:trace>
  <inkml:trace contextRef="#ctx0" brushRef="#br0" timeOffset="209898.14">4545 14945 1679 0,'0'0'219'15,"0"0"-167"-15,0 0-35 16,142-16 8-16,-103 40 47 15,-8 14 35-15,-10 14 16 16,-9 6-27-16,-12 6-25 16,-2 3-13-16,-31 3-18 0,-12-3-23 15,-4-6-16-15,2-7-2 16,9-12-47-16,18-11-85 16,13-13-191-16,7-18-486 0</inkml:trace>
  <inkml:trace contextRef="#ctx0" brushRef="#br0" timeOffset="210136.34">5262 14839 1833 0,'0'0'288'0,"0"0"-250"0,0 0-37 16,-127 136 86-16,85-57 6 15,9 8 33 1,10 0-44-16,15-3-13 0,8-6-4 16,6-6-40-16,23-10 1 15,9-6-26-15,7-7-11 16,28-9-72-16,-8-9-69 16,-5-19-352-16</inkml:trace>
  <inkml:trace contextRef="#ctx0" brushRef="#br0" timeOffset="210535.23">6172 15083 1852 0,'0'0'293'0,"0"0"-293"0,0 0 8 15,0 0 82-15,-148 147 38 16,86-72-19-16,-5 8-39 16,5 2 8-16,10-10-46 15,13-8-20-15,12-13-12 16,12-18-6-16,5-6-61 16,10-12-73-16,0-18-147 15,0-4-235-15,0-18-550 0</inkml:trace>
  <inkml:trace contextRef="#ctx0" brushRef="#br0" timeOffset="210717.14">5688 15212 2198 0,'0'0'281'0,"0"0"-281"16,0 0 0-16,0 0 42 15,122 113-8-15,-66-64-15 16,5-1-17-16,1 3-1 15,0-8-1-15,3-2-26 16,18-11-103-16,-15-6-235 16,-10-16-430-16</inkml:trace>
  <inkml:trace contextRef="#ctx0" brushRef="#br0" timeOffset="211059.49">6593 15020 2119 0,'0'0'305'0,"0"0"-213"16,0 0-71-16,0 0 10 16,0 0 6-16,0 0-37 15,0 0 0-15,18 63 9 16,-3-22 8-16,6 5 16 15,4 2-6-15,4-3-12 16,6 4 22-16,1-4 9 16,1-7-11-16,-8 3-4 15,-6-4-11-15,-17-2 15 16,-6 9-9-16,-15 9 2 16,-23 5 15-16,-11 10-43 15,-5-2-12-15,-14 11-105 0,12-19-232 16,12-22-736-16</inkml:trace>
  <inkml:trace contextRef="#ctx0" brushRef="#br0" timeOffset="212092.14">7329 15270 1575 0,'0'0'321'0,"0"0"-161"15,0 0-138-15,0 0 7 16,0 0 42-16,-90 125 31 15,84-70 3-15,4 2-44 16,2-7-15-16,8-14-10 16,19-9-21-16,6-9 25 0,10-11-12 15,2-7-4 1,0-4-24-16,-8-18-8 0,-5-14-6 16,-12-4-6-16,-7-4-23 15,-11-1 43-15,-2 9 1 16,0 8 33-16,-9 12-3 15,-4 11-31-15,2 5-61 16,-2 21-160-16,3 11-42 16,8-4-217-16</inkml:trace>
  <inkml:trace contextRef="#ctx0" brushRef="#br0" timeOffset="212285.16">7706 15565 1540 0,'0'0'281'0,"0"0"-180"16,0 0 94-16,15 114 10 16,-15-66-86-16,0 0-42 15,0-4-40-15,0-1-28 16,0-8 4-16,0-5-13 16,0-7-43-16,16-23-70 15,7 0-231-15,0-5-413 0</inkml:trace>
  <inkml:trace contextRef="#ctx0" brushRef="#br0" timeOffset="212643.47">7891 15262 1896 0,'0'0'195'15,"0"0"-195"-15,0 0 0 16,0 0 23-16,0 0 33 15,135 0-23-15,-81 8-13 16,0 6 3-16,-3-8-10 16,-2 2 71-16,-6-4-19 15,-10-4-51-15,-6 0-14 16,-14 0 0-16,-7 0 6 16,-4 0 11-16,-2 0 8 0,0 0 9 15,0 2-13 1,-4 10-16-16,-7 2-5 0,-3 16-19 15,-1 10 11 1,1 6 8-16,1 8 1 0,3 3-1 16,0 1 0-16,1-8 0 15,3 2-35-15,-6-6-81 16,1-10-170-16,3-10-234 0</inkml:trace>
  <inkml:trace contextRef="#ctx0" brushRef="#br0" timeOffset="213111.18">8038 15588 1610 0,'0'0'294'15,"0"0"-225"-15,160-43-69 0,-81 20-24 16,-4 1 17-16,-4-2 2 16,-8 6-2-16,-14 1 6 15,-14-2 1-15,-12 12 47 16,-12-2 153-16,-6 7-32 15,-5 2-36-15,0 0-78 16,0 0-33-16,0 11-21 16,0 10-19-16,-5 16 19 15,-2 2 15-15,-1 6-5 16,-1-6 41-16,1-6-15 16,4-8-8-16,2-6-20 15,2-12-2-15,0-1-12 16,0-5-12-16,0-1-42 0,18 0 35 15,9-8-2-15,11-10-15 16,6-5-41-16,-1 5 33 16,-6 5 36-16,-8 7 7 15,-10 6 7-15,-6 0 59 16,-9 14-10-16,-2 12-4 16,-2 10 0-16,0-1 16 15,-17 6 6-15,-4-1-36 16,1-8-25-16,1-2 16 15,0-10-22-15,1-4-8 16,3-10-25-16,-1-4-70 16,-15-6-38-16,7-16-214 15,-3-7-718-15</inkml:trace>
  <inkml:trace contextRef="#ctx0" brushRef="#br0" timeOffset="213247.4">8514 15302 2177 0,'0'0'379'16,"0"0"-361"-16,0 0-17 16,141-40-1-16,-85 32-11 15,33 8-8-15,-13 0-195 16,-9 0-274-16</inkml:trace>
  <inkml:trace contextRef="#ctx0" brushRef="#br0" timeOffset="213641.33">9143 15119 848 0,'0'0'542'16,"0"0"-381"-16,0 0-67 16,0 0 21-16,0 0-51 15,0 0-21-15,0 0 86 16,0 0-23-16,0 0-2 15,0 0 21-15,0-4 22 16,0 4-40-16,0 0-19 16,0 0-46-16,0 0-14 15,0 0-11-15,0 0-17 16,0 0-5-16,0 0-1 0,0 0 5 16,0 0-4-1,7 0-9-15,11 10 13 0,11 15-13 16,4 11 14-16,7 8 7 15,1 10-1-15,-8 6 18 16,-8 5 1-16,-10 6 3 16,-15 1-2-16,0 1-17 15,-9 2-4-15,-15-8-5 16,-10 3-43-16,8-16-190 16,5-18-630-16</inkml:trace>
  <inkml:trace contextRef="#ctx0" brushRef="#br0" timeOffset="214349.1">10231 14284 1859 0,'0'0'599'0,"0"0"-378"16,0 0-75-16,0 0-51 0,0 0-36 15,0 0-37 1,0 0-11-16,71 3-11 0,-21 3 0 15,6 2 10-15,-1 0-10 16,1 4-24-16,-3 10-75 16,-12 0-178-16,-20-5-397 0</inkml:trace>
  <inkml:trace contextRef="#ctx0" brushRef="#br0" timeOffset="214494.81">10260 14548 1425 0,'0'0'838'0,"0"0"-622"0,0 0-131 16,0 0 50-16,119-2-108 16,-55-4-27-16,32-5-140 15,-16 4-442-15,-11 1-1315 0</inkml:trace>
  <inkml:trace contextRef="#ctx0" brushRef="#br0" timeOffset="-180788.65">13254 12874 785 0,'0'0'361'16,"0"0"-108"-16,0 0-83 16,0 0-52-16,0 0 37 15,0 0-8-15,0-53 1 16,0 48-40-16,0 0-52 15,0 1-7-15,-2 2 10 16,2 1-35-16,-3-2 4 16,3 1 12-16,-2 2 6 0,0-2 17 15,2 1-23-15,-2 1-4 16,-1-3 23-16,3 3-38 16,-2 0 10-16,0 0 8 15,0 0-28-15,-2 0 5 16,-3 0-16-16,-5 0 0 15,-5 8-2-15,-1 9-4 16,-2 4-1-16,0 7 1 16,2 5 6-16,3 3-11 15,1 2 6-15,5 4 5 16,7 0 0-16,2 1-2 16,0-4 2-16,0 0-7 15,7-1 6-15,9-4 0 16,-1-2-4-16,1-1 5 15,-1 1-9-15,-1 1 6 0,-1-1-3 16,-2 0 6-16,-4-2 0 16,0-2 0-16,-3-6-5 15,-2-2 5-15,-2-4-1 16,0 0 1-16,0 1 0 16,0 0 0-16,0 1 2 15,0 2-3-15,-9 3 1 16,-2 1 0-16,-4 0-6 15,-2 2-24-15,-9 14-126 16,4-8-75-16,-1-8-299 0</inkml:trace>
  <inkml:trace contextRef="#ctx0" brushRef="#br0" timeOffset="-179722.3">12900 14225 950 0,'0'0'847'15,"0"0"-627"-15,0 0-47 0,0 0 21 16,0 0-81-16,0 0-14 15,0 0-24-15,-9-30-23 16,9 15-27-16,0 1-23 16,2 2 20-16,3 3-21 15,-1 5-1-15,-4 4 14 16,0 0-13-16,0 0 5 16,0 0-6-16,0 0-5 15,0 0-12-15,0 0 12 16,0 0-20-16,0 0 2 15,0 0-3-15,0 4 24 16,0 0-30-16,0-2-3 0,0 1 16 16,0-3 12-16,0 0 7 15,0 0 1-15,0 0 5 16,0 0 5-16,0 0-11 16,0 0 8-16,0 0 4 15,0 0-6-15,0 0-6 16,0 0 0-16,0 0-7 15,0 0 6-15,0 0-9 16,0 0 0-16,0 0 8 16,0 0 2-16,0 0-1 15,0 0 0-15,0 0-1 16,0 0 1-16,0 0 1 16,0 0 0-16,0-12 7 15,0-5-7-15,0-3-39 0,6-1 2 16,-1 6 25-16,0 3 12 15,-3 7 1-15,-2 5 1 16,0 0 22-16,0 0-24 16,0 23-2-16,0 7 2 15,-14 6 10-15,-3 6 0 16,-4 0-10-16,-3-6 0 16,-1-6 2-16,0-5-2 15,6-12 0-15,3-3-7 16,5-7 7-16,5-3 10 15,6 0 4-15,0 0 23 0,0 0 37 16,10-9-39-16,15 1-35 16,8 2-9-16,7 3-3 15,3 3-34-15,1 0-45 16,-1 0-78-16,-1 3-131 16,-11 1-97-16,-10 1-286 0</inkml:trace>
  <inkml:trace contextRef="#ctx0" brushRef="#br0" timeOffset="-179571.78">13103 14316 918 0,'0'0'743'0,"0"0"-413"16,0 0-124-16,0 0-75 15,0 0-88-15,0 0-43 16,0 0 0-16,2 49 33 16,-2-23-33-16,2 5 0 15,2-5-23-15,7 2-55 0,-1-10-179 16,-2-8-379-16</inkml:trace>
  <inkml:trace contextRef="#ctx0" brushRef="#br0" timeOffset="-179243.14">13236 14120 1164 0,'0'0'200'15,"0"0"-10"-15,0 0 24 16,0 0-57-16,0 0-69 16,139 2-11-16,-108-2 6 0,-7 3-32 15,-4-3-17-15,-6 0-3 16,-7 0-22-16,-5 0 6 16,-2 0 19-1,0 4 21-15,0 4-8 0,0 6-47 16,-7 12 0-16,-2 2 17 15,0 8-17-15,3 2 22 16,-1-1-21-16,5-3-1 16,-1-1 0-16,3-1-16 15,-5-3-88-15,-5-2-158 16,-4-10-236-16,-1-8-885 0</inkml:trace>
  <inkml:trace contextRef="#ctx0" brushRef="#br0" timeOffset="-178792.8">13288 14383 1530 0,'0'0'222'16,"0"0"-173"-16,0 0-41 15,158-58-7-15,-112 40-1 16,-1 0 8-16,-5 4 57 16,-11-3-1-16,-9 10 89 15,-9 3 4-15,-6 2-43 16,-5 2-41-16,0 0-15 15,0 0-31-15,0 0-27 16,0 13-4-16,0 4-7 0,2 1 11 16,1 5 0-16,-1 0 0 15,0-5 0-15,0-1 1 16,0-8-1-16,-2-2 0 16,3-6 0-16,3-1-18 15,6 0-27-15,5 0-5 16,8-8 23-16,2-6-54 15,0 2 13-15,-6 2 68 16,-5 5 4-16,-7 5 13 16,-5 0 28-16,0 0-3 15,-4 13 7-15,0 9 25 16,0 5-32-16,0 5-22 16,0-4 0-16,-4 2-20 15,-4-8 0-15,1 0-1 16,-2-8-13-16,0-4-53 0,-11-10-89 15,0 0-159-15,0-7-335 16</inkml:trace>
  <inkml:trace contextRef="#ctx0" brushRef="#br0" timeOffset="-178664.42">13642 14141 2109 0,'0'0'519'0,"0"0"-464"16,0 0-40-16,161-70-15 15,-99 51 0-15,27 0-2 16,-13 2-161-16,-14 5-212 0</inkml:trace>
  <inkml:trace contextRef="#ctx0" brushRef="#br0" timeOffset="-177885.85">12949 14165 912 0,'0'0'362'16,"0"0"-102"-16,0 0-13 15,0 0 2-15,0 0 43 16,0 0-141-16,0 0 1 15,-31-76-57-15,13 67-54 16,-5 8-41-16,-2 1-30 16,0 0-115-16,0 22-69 15,7-4-175-15,7-8-698 0</inkml:trace>
  <inkml:trace contextRef="#ctx0" brushRef="#br0" timeOffset="-176577.07">13468 12434 636 0,'0'0'292'0,"0"0"-129"15,0 0 143-15,0 0-59 16,0 0-6-16,0 0-38 16,0 0-54-16,0-36-23 0,0 33-50 15,0 0-30-15,0 3-20 16,0 0-3-16,0 0 8 16,0 0-1-16,0 0-23 15,0 0-1-15,0 5-6 16,-7 12-1-16,-2 10 0 15,-1 0 2-15,1 2 12 16,-1-5-13-16,8-7 0 16,0-7 9-16,2-6-8 15,0-4-1-15,0 0 0 16,0 0-10-16,18 0 0 16,11-14-16-16,7 1-42 15,-1-1-14-15,-4 4 15 0,-6 8 54 16,-12 2-14-16,-3 4 27 15,-8 15 42-15,-2 9 16 16,0 6 0 0,0 3 3-16,-8-1-51 0,-5-4 8 15,-1-2-18-15,2-3 0 16,-4-10 0-16,-2-1-9 16,-2-8-46-16,-11-8-28 15,2 0-135-15,2-14-311 0</inkml:trace>
  <inkml:trace contextRef="#ctx0" brushRef="#br0" timeOffset="-176451.25">13444 12330 2145 0,'0'0'618'0,"0"0"-525"16,0 0-93-16,135-68 0 16,-79 48 10-16,2 4-10 15,16 4-69-15,-17 6-245 16,-7 2-744-16</inkml:trace>
  <inkml:trace contextRef="#ctx0" brushRef="#br0" timeOffset="-174810.31">11342 13147 1356 0,'0'0'288'0,"0"0"-149"15,0 0-24-15,0 0-50 16,0 0 9-16,0 0-41 16,84-118-25-16,-60 81-8 0,-1 1 0 15,-5 2 14-15,-3 3-13 16,-6 7 88-16,-2 7 42 15,-2 4-9-15,-5 9-11 16,0 4-63-16,0 0-48 16,0 18-15-16,0 19 14 15,0 12 1-15,0 10 22 16,0 5-16-16,0-2-4 16,0-4-2-16,0-6-1 15,0-5-47-15,19-7-115 16,4-13-226-16,-1-18-593 0</inkml:trace>
  <inkml:trace contextRef="#ctx0" brushRef="#br0" timeOffset="-174360.67">12088 13002 743 0,'0'0'692'16,"0"0"-531"-16,0 0-30 16,0 0 21-16,0 0 0 15,-23-109-49-15,23 88-29 16,17 3-44-16,1 3-29 0,3 9 20 15,0 6 3-15,-3 0-5 16,-5 17 18-16,-7 16-11 16,-6 9 34-16,-2 13 13 15,-27 1-16-15,-6 2-16 16,-7-4-37-16,-1-9 8 16,3-13 10-16,9-10-22 15,8-13 10-15,12-2 38 16,11-7 1-16,0 0 12 15,11-5-6-15,20-9-55 16,15-4-17-16,6 4 1 16,6 5-8-16,0 4-19 15,-4 5-50-15,-7 0-44 0,-3 7-81 16,-14 5-173-16,-12 0-488 0</inkml:trace>
  <inkml:trace contextRef="#ctx0" brushRef="#br0" timeOffset="-174026.17">11185 13427 1553 0,'0'0'787'0,"0"0"-577"15,0 0-158-15,0 0-12 16,0 0 36-16,149-30-24 16,-72 25 9-16,29 5-29 15,26 0-4-15,-9 0-7 16,-12 0-18-16,-17 0 3 15,-21 0-12-15,8 0-42 16,1 0-56-16,-2 0-147 16,-24 3-358-16,-20-1-959 0</inkml:trace>
  <inkml:trace contextRef="#ctx0" brushRef="#br0" timeOffset="-173377.46">11486 13619 1756 0,'0'0'373'0,"0"0"-272"15,0 0-54 1,0 0-22-16,0 0 0 0,-131 39 27 15,97-1 31-15,8 4-25 16,5 2 63-16,13-1-63 16,5-4-16-16,3-8-21 15,11-4-12-15,18-5 11 16,8-8-14-16,5-5-6 16,-3-9-6-16,-3 0-38 15,-7-10 0-15,-13-11-9 0,-12-1 16 16,-4 0 16-1,-8 2 7-15,-19 6 5 0,-4 7 8 16,-3 7 1-16,5 0-8 16,5 0-39-16,15 15-113 15,9-1-172-15,0-6-338 0</inkml:trace>
  <inkml:trace contextRef="#ctx0" brushRef="#br0" timeOffset="-172876.63">11736 13740 557 0,'0'0'968'0,"0"0"-719"0,0 0-138 16,0 0 93-16,0 0-38 15,0 0-86-15,0 0-25 16,-22-54-55-16,39 48 19 15,3 6-17-15,3 0 13 16,-6 2 4-16,-1 17 9 16,-9 10-8-16,-7 7 30 15,0 3 11-15,-9 2-16 16,-9 1 53-16,1-6-64 16,3-7-5-16,9-7-19 15,5-7-9-15,0-3 0 16,19-6 0-16,8-3 6 15,8-3 19-15,7 0-26 0,-2-21-1 16,1-5-19 0,-6-2-1-16,-8 1-12 0,-7 1 11 15,-7 7 22-15,-8 6 25 16,-3 10 32-16,-2 3-21 16,0 0-36-16,0 0-24 15,0 20 9-15,0 7 3 16,2 2 12-16,-2 4 22 15,2-3-22-15,-2-4 6 16,0-5-6-16,0-3 0 16,0-1 0-16,0-6-57 15,-21-4-115-15,-2-5-58 16,0-2-311-16</inkml:trace>
  <inkml:trace contextRef="#ctx0" brushRef="#br0" timeOffset="-172749.29">12048 13714 1205 0,'0'0'1154'16,"0"0"-893"-16,0 0-222 16,143-51-37-16,-99 47-2 15,10 4-100-15,-14 9-97 16,-9 3-453-16</inkml:trace>
  <inkml:trace contextRef="#ctx0" brushRef="#br0" timeOffset="-170877.78">11266 14580 1345 0,'0'0'206'0,"0"0"-146"16,0 0 5-16,0 0 87 15,0 0-74-15,0 0-12 16,0 0 15-16,0 0 5 16,2 2-20-16,6 0-14 15,6 6-46-15,7-4 1 16,2 1-7-16,9 4 0 0,2-5 13 16,6 0-13-16,2 0 0 15,5-2 0-15,7-2 1 16,1 2-2-16,5 0 0 15,0 3-23-15,0 0-65 16,-4 2-55-16,-2 2 4 16,-3 1 68-16,-4-2 3 15,-2-1 56-15,-1-2 13 16,1 2 29-16,1-7 17 16,6 0-7-16,-2 3-17 15,4-1-14-15,-2 0-7 16,1 3-2-16,-4-4 1 15,0 3 0-15,3 0 1 0,-2-4 0 16,6 0-1-16,2 0 15 16,5 0-8-16,1 0 12 15,3 0-18-15,1 0 0 16,-4-4-2-16,3 0-10 16,-3 3 11-16,1-4 1 15,-1 1 0-15,-1 1 41 16,-3-2 2-16,0 1-11 15,-2 4-10-15,2 0-22 16,1 0-1-16,-1 0 0 16,2 0-6-16,1 2-7 15,1 5-19-15,2-4 6 16,0 1 15-16,3-2 2 16,2-2 8-16,3 3 1 0,-1-3 0 15,1 0 0 1,2 0-6-16,0 0-28 0,1 0-14 15,2 0 28-15,-2 0 9 16,4 0 2-16,4 1 9 16,2 3 1-16,4-4-1 15,7 4-47-15,18-4-83 16,24 0-63-16,21 0 57 16,0 0 136-16,-32 0 49 15,-28 0 218-15,-35 0-32 16,1 0-47-16,14 0-35 15,12 0-89-15,16 0-51 16,0 0-13-16,-2 2-65 0,-4 2-34 16,17-4-28-16,-28 0-99 15,-21 0-570-15</inkml:trace>
  <inkml:trace contextRef="#ctx0" brushRef="#br0" timeOffset="-169356.8">13776 13017 1126 0,'0'0'397'16,"0"0"-198"-16,0 0-54 16,0 0 19-16,0 0-21 15,-141 75-12-15,112-46-42 16,0 6-15-16,7 9-17 15,4 3-5-15,7 3 18 16,8-1-30-16,3 0-27 16,12-7 2-16,19-6-15 0,11-6-7 15,5-8-79 1,2-8-54-16,14-12-112 0,-14-2-252 16,-14 0-648-16</inkml:trace>
  <inkml:trace contextRef="#ctx0" brushRef="#br0" timeOffset="-168927.15">13981 13142 573 0,'0'0'974'0,"0"0"-693"0,0 0-146 16,0 0-2-1,0 0-53-15,0 0 60 0,0 0-27 16,-29 124-57-16,22-81-29 16,2-6 17-16,3-6-33 15,2-7-10-15,0-7 15 16,0-10-16-16,0-5-19 16,12-2 0-16,5 0 14 15,10-16 4-15,4-8-52 16,5-5-55-16,-1 5-28 15,-1 4 41-15,-10 13 52 16,-3 7 43-16,-8 2 49 16,-4 22 5-16,-7 10 19 15,-2 3 24-15,0 9-14 16,-11-3-59-16,-9-5 19 0,2-3-22 16,1-8-11-1,-1-6-1-15,5-6-9 0,-6-6-46 16,3-6-27-16,-13-3-94 15,3-17-142-15,4-10-488 0</inkml:trace>
  <inkml:trace contextRef="#ctx0" brushRef="#br0" timeOffset="-168799.5">14038 13122 1927 0,'0'0'532'15,"0"0"-450"-15,0 0-82 16,128-47 0-16,-86 44 0 15,12 3-109-15,-14 3-231 0,-5 11-482 16</inkml:trace>
  <inkml:trace contextRef="#ctx0" brushRef="#br0" timeOffset="-168356.81">14478 13194 1035 0,'0'0'815'0,"0"0"-598"15,0 0-145-15,0 0 14 16,0 0-14-16,0 0-57 16,0 0-9-16,0 78 90 15,0-36-20-15,0 9 3 0,0-1 9 16,0-3-38-16,-2-4-24 16,-3-7-17-16,1-8-8 15,1-12 10 1,3-4-10-16,0-8-1 0,0-1 9 15,0-3-9-15,0-4 0 16,16-27-1-16,11-13-79 16,4-14 17-16,2-8-83 15,-6 6 97-15,-8 12 49 16,-9 18 49-16,-5 14 46 16,-5 11 5-16,0 5-72 15,0 0-28-15,-2 23 4 16,-7 5-4-16,1 8 24 15,6 2 2-15,2-1 1 16,0-4-20-16,12-3-6 0,7-6 22 16,6-4-23-16,2-8-13 15,2-4-63-15,0-5-40 16,4-8-52-16,-4-16-162 16,-8-6-525-16</inkml:trace>
  <inkml:trace contextRef="#ctx0" brushRef="#br0" timeOffset="-168039.8">14756 12839 1382 0,'0'0'392'16,"0"0"-167"-16,0 0-12 15,0 0-83-15,0 0-96 16,0 0 1-16,0 0-18 16,110 37 18-16,-101 0 1 15,-9 9 10-15,0 4 72 16,-21 1-44-16,-2-5-29 16,-2-7 12-16,9-12-51 15,5-8 2-15,11-10-8 16,0-1-17-16,2 1-25 15,21-4-102-15,23-5-4 16,-3 0-135-16,-5 0-530 0</inkml:trace>
  <inkml:trace contextRef="#ctx0" brushRef="#br0" timeOffset="-167861.5">15037 13439 1629 0,'0'0'586'0,"0"0"-408"16,0 0-2-16,0 0 2 16,0 0-107-16,0 0-45 15,0 0-26-15,128-6-105 16,-68-2-62-16,-9 1-181 16,-6-4-456-16</inkml:trace>
  <inkml:trace contextRef="#ctx0" brushRef="#br0" timeOffset="-167211.57">15579 13217 1482 0,'0'0'616'0,"0"0"-425"16,0 0-79-16,0 0-17 15,0 0-40-15,0 0-29 16,0 0 6-16,47-37-16 16,-34 43 18-16,-1 16-34 15,-4 10 25-15,-5 7 26 16,-3 7-14-16,0 4 5 16,0-2-12-16,-9-2-20 0,-3-10 13 15,6-7-22 1,4-8 0-16,-1-7-1 0,3-8-20 15,0-6-22-15,0 0-52 16,16-4-11-16,10-24 81 16,8-14-110-16,2-9-359 15,0-7-26-15,-7 9 519 16,-10 11 38-16,-7 13 275 16,-10 13 58-16,-2 12-161 15,0 0-135-15,-2 15-60 16,-12 13 11-16,1 7 17 15,1 3 33-15,6 1-3 16,6-3-29-16,0-4-12 0,0-8-26 16,16-5 10-1,11-4-16-15,6-7 0 0,7-6 0 16,7-2-70-16,8-22-94 16,-10-10-165-16,-11-6-631 0</inkml:trace>
  <inkml:trace contextRef="#ctx0" brushRef="#br0" timeOffset="-166677.42">15958 12804 1335 0,'0'0'353'16,"0"0"-166"-16,0 0 67 15,0 0-41-15,0 0-77 16,0 0-50-16,0 0-26 15,-7-11-20-15,7 11 21 16,0-2-32-16,3 0-1 16,6 0-28-16,1-1 1 0,4 0 0 15,-1 3-1-15,-2 0-11 16,-1 0-1-16,-8 3-12 16,-2 14 12-16,0 5 12 15,-4 6 16-15,-15 2 42 16,2-2-47-16,3-3-10 15,5-8 0-15,5-4-1 16,4-6 0-16,0-2-18 16,2 1-25-16,13-3 43 15,6 2 1-15,-1 1 5 16,0 2-6-16,-4 5 0 16,-6 6 0-16,-5 7-10 15,-5 6 2-15,0 4-2 16,-2 2 10-16,-11 6-99 15,3-12-119-15,6-10-401 0</inkml:trace>
  <inkml:trace contextRef="#ctx0" brushRef="#br0" timeOffset="-166398.33">16362 12980 1787 0,'0'0'513'0,"0"0"-507"15,0 0-6-15,0 0 101 16,51 118-6-16,-40-64 8 0,-5 11-36 16,-6 2-24-16,0 6 18 15,-2-3-31-15,-15-4-9 16,-1-8-14-16,-3-9-7 15,8-11-1-15,5-13-42 16,6-6-131-16,2-19-89 16,21 0-345-16,6-19-975 0</inkml:trace>
  <inkml:trace contextRef="#ctx0" brushRef="#br0" timeOffset="-166173.39">16941 13205 1724 0,'0'0'208'16,"0"0"-193"-16,0 0 30 0,0 0 19 16,0 0-17-16,-152 66 52 15,106-21-9-15,7 6-13 16,10-3-32-16,14-4-11 16,13-10-1-16,2-10-27 15,7-7-5-15,20-10 5 16,4-7-12-16,6-2-21 15,17-52-127-15,-12-1-183 16,-3-4-710-16</inkml:trace>
  <inkml:trace contextRef="#ctx0" brushRef="#br0" timeOffset="-165908.72">17080 12547 955 0,'0'0'381'0,"0"0"-368"0,0 0 43 15,0 0 219-15,0 0-25 16,0 0-9-16,-29 153-45 16,19-83-75-16,4 6 17 15,3 3-25-15,3 5-75 16,0-1-28-16,0-3 2 16,9-3-12-16,3-7 1 15,1-8-1-15,1-10-9 16,-4-12-16-16,-1-12-81 15,1-9-37-15,-4-14-36 16,7-13-97-16,-1-18 96 0,1-8-630 16</inkml:trace>
  <inkml:trace contextRef="#ctx0" brushRef="#br0" timeOffset="-165561.86">17231 13212 1355 0,'0'0'312'0,"0"0"-220"15,0 0-55-15,0 0 40 16,0 0 26-16,0 0 54 15,0 0 4-15,47 121-14 16,-43-77-43-16,0-3 7 16,-4 3-26-16,0-10-22 15,0-5-41-15,0-7-4 16,0-5-7-16,0-10-10 16,0-3 7-16,0-4-8 0,8 0-9 15,7-6-12-15,14-22-35 16,8-12-241-16,8-6-168 15,-7 2 234-15,-11 10 231 16,-14 17 131-16,-10 14 234 16,-3 3-202-16,-5 15-98 15,-12 17 92-15,0 3-45 16,5 2-68-16,12-2-6 16,0-3-38-16,22-4 1 15,22-3-11-15,50-14-34 16,-12-6-169-16,-6-5-481 0</inkml:trace>
  <inkml:trace contextRef="#ctx0" brushRef="#br0" timeOffset="-163869.56">11210 15735 1525 0,'0'0'343'15,"0"0"-195"-15,0 0-58 16,0 0 17-16,0 0-47 16,0 0-45-16,0 0-14 15,134-84-1-15,-105 58-58 16,-2-3 0-16,-3-1-26 0,-2 4-5 16,-6 2 30-16,-5 7 59 15,-9 6 149-15,-2 5 49 16,0 6-84-16,0 0-67 15,0 0-47-15,0 17 2 16,-2 8-2-16,-2 8 15 16,-1 3-9-16,3 0-6 15,2 0-2-15,0 8-32 16,5-16-170-16,3-7-391 0</inkml:trace>
  <inkml:trace contextRef="#ctx0" brushRef="#br0" timeOffset="-163427.43">11814 15499 1633 0,'0'0'381'15,"0"0"-246"-15,0 0 20 16,0 0-59-16,0 0-96 16,0 0 0-16,0 0-30 15,62-67-1-15,-39 57 19 16,-3 3 12-16,-5 1 14 16,-6 6-5-16,-6 13 7 0,-3 15 33 15,-5 12 15-15,-19 8-13 16,-10 1 16-16,0-3 3 15,3-10-11-15,4-5-27 16,10-19-31-16,8-3 15 16,6-3-15-16,3-6 0 15,3 0-1-15,21 0-27 16,13 0 26-16,7 0-1 16,5 0-26-16,4 0-5 15,-2 0-37-15,1 0 5 16,4 0-54-16,-12 4-271 15,-13 0-493-15</inkml:trace>
  <inkml:trace contextRef="#ctx0" brushRef="#br0" timeOffset="-163175.56">11141 16026 2099 0,'0'0'498'0,"0"0"-429"15,0 0-28-15,0 0 53 16,0 0-17-16,141 0-31 16,-73 0-9-16,13 0-19 0,7 0 8 15,13 0-14-15,4 0-12 16,2-4-36-16,20-1-129 15,-25 1-158-15,-23 3-391 0</inkml:trace>
  <inkml:trace contextRef="#ctx0" brushRef="#br0" timeOffset="-162605.16">11433 16316 1393 0,'0'0'552'0,"0"0"-262"16,0 0-28-16,0 0-52 15,0 0-106-15,0 0-74 16,0 0-30-16,-78 37-15 16,51 7 15-16,4 6 6 15,8-2 12-15,9-3-6 16,6-10 0-16,0-5 0 16,4-11-11-16,13-2-1 15,6-7-1-15,-1-10-23 16,-1 0 11-16,-4 0-1 15,-5-18 1-15,-10-3-28 16,-2-8-27-16,-5 7 32 16,-19 8 30-16,-5 7 6 0,0 7-1 15,0 0 0-15,9 14-75 16,11 11-62-16,9 1-198 16,0-7-388-16</inkml:trace>
  <inkml:trace contextRef="#ctx0" brushRef="#br0" timeOffset="-162062.22">11700 16383 975 0,'0'0'732'0,"0"0"-514"15,0 0-70-15,0 0 69 0,0 0-81 16,0 0-76-16,0 0-60 16,25-37-40-16,-1 37 25 15,-3 0 3-15,-6 5 3 16,-9 19 9-16,-6 10 18 16,0 7 61-16,-21 8 1 15,-8 1 22-15,2-6-23 16,2-8-33-16,12-9-22 15,6-10-18-15,7-7-5 16,0-2-2-16,7-4 1 16,17 0-1-16,7-4-6 15,3 0 1-15,4-13-20 0,-2-10-47 16,-3-7-58-16,-6-2 42 16,-7 2 0-16,-9 8 89 15,-5 8 22-15,-6 8 143 16,0 6-56-16,0 0-91 15,0 0-18-15,5 20-15 16,2 10 15-16,2 3 0 16,2 0 6-16,3 4 1 15,-2-5 8-15,-1-6-13 16,-3-3 4-16,-8-2 1 16,0-3-7-16,0 0 1 15,-5-8-1-15,-15 2-41 16,-16-12-106-16,5-5-132 15,2-16-527-15</inkml:trace>
  <inkml:trace contextRef="#ctx0" brushRef="#br0" timeOffset="-161953.12">12013 16409 2136 0,'0'0'479'0,"0"0"-448"16,160-66-31-16,-87 43 0 15,22 10-70-15,-22 4-119 16,-15 6-751-16</inkml:trace>
  <inkml:trace contextRef="#ctx0" brushRef="#br0" timeOffset="-160928.65">13033 15700 1011 0,'0'0'722'0,"0"0"-558"16,0 0-110-16,0 0 25 0,0 0-25 16,0 0-23-16,0 0 0 15,-22 75 117-15,17 1-40 16,1 41-32-16,4 28-5 15,0 14 18-15,0-8-26 16,0-39-12-16,2-32-17 16,10-25 5-16,-1-11-5 15,2 4-10-15,0-2-15 16,-2-2 3-16,-1-13-11 16,-4-8-2-16,-6-11 1 15,0-1 0-15,0-4-12 16,0-2-52-16,-27 0-101 15,3-5-125-15,-1 0-731 0</inkml:trace>
  <inkml:trace contextRef="#ctx0" brushRef="#br0" timeOffset="-158470.72">12815 17348 1290 0,'0'0'544'16,"0"0"-415"-16,0 0 70 15,0 0-3-15,0 0-70 16,0 0-13-16,0 0-6 16,-36-27-68-16,20 35-30 15,-3 14 1-15,-6 10 2 16,5 0 18-16,5 2-20 16,6-5-4-16,9-8 2 15,0 2-2-15,2-9-5 0,15-6-1 16,8 0-3-1,2-8-3-15,-2 0-3 0,-4-4 9 16,-5-18-1-16,-9-1 1 16,-5-2-1-16,-2 2 0 15,0 1-2-15,-7 9 3 16,-1 6 0-16,-4 7-34 16,3 0-141-16,3 10-316 15,4 4-205-15</inkml:trace>
  <inkml:trace contextRef="#ctx0" brushRef="#br0" timeOffset="-158260.72">13053 17508 901 0,'0'0'1014'0,"0"0"-888"15,0 0-95-15,0 0 148 16,-16 102-14-16,8-67-86 15,-1 6-57-15,7-1-1 16,2-4-21-16,0-3-24 16,11-12-91-16,9-7-259 15,1-14-516-15</inkml:trace>
  <inkml:trace contextRef="#ctx0" brushRef="#br0" timeOffset="-157896.1">13180 17333 692 0,'0'0'1473'0,"0"0"-1272"15,0 0-187-15,0 0 18 16,0 0-5-16,0 0-25 16,0 0-2-16,67 3 1 15,-28 4-1-15,3-7 7 16,-3 0-7-16,2 0-7 15,-7 0-17-15,-10 0-2 16,-9-4 24-16,-6-2-14 16,-9 6 16-16,0 0 0 15,0 0 24-15,0 0-17 0,-7 3-7 16,-5 18 1-16,-2 5-1 16,1 11 1-16,2 2 23 15,-1 1 1-15,1 5-10 16,2-5-15-16,0 0 11 15,3 1-11-15,-1-10-57 16,-7-1-138-16,6-16-121 16,-3-5-324-16</inkml:trace>
  <inkml:trace contextRef="#ctx0" brushRef="#br0" timeOffset="-157574.51">13283 17619 1461 0,'0'0'401'0,"0"0"-199"0,0 0-152 16,121-97-46-16,-66 70-4 15,5 3-44-15,0-2 26 16,-6 4 18-16,-11 5 10 16,-15 2 24-16,-10 7 42 15,-11 4 41-15,-5 4-16 16,-2 0-6-16,0 4-71 16,0 14-23-16,0 8 35 15,-2 2-14-15,2 3 4 16,0-4 9-16,0 0-5 15,4-1 3-15,12-5-3 16,2 2 10-16,-1-5-4 16,2-1-29-16,-4-2-5 0,-1-1 5 15,-6 3-7-15,-3-4 0 16,-3-3-5-16,-2 2-10 16,0 2-3-16,-2-5-51 15,-29-4-78-15,1-5-129 16,-1 0-339-16</inkml:trace>
  <inkml:trace contextRef="#ctx0" brushRef="#br0" timeOffset="-157454.66">13655 17311 2089 0,'0'0'633'0,"0"0"-542"16,132-67-79-16,-64 46-12 15,31 3-15-15,-19 4-177 16,-12 6-401-16</inkml:trace>
  <inkml:trace contextRef="#ctx0" brushRef="#br0" timeOffset="-156178.68">13312 15448 1136 0,'0'0'603'15,"0"0"-431"-15,0 0-41 16,0 0 27-16,0 0-24 16,0 0-39-16,0 0-26 15,-9-42-20-15,9 42 47 16,0 0-9-16,0 0-29 15,0 0-46-15,0 0-11 16,0 0-1-16,0 0 0 16,0 0-19-16,0 0-6 15,0 0 15-15,0 0 9 0,0 0-4 16,0 0-13-16,0 9 18 16,-2 6-30-16,-3 13 30 15,-3 8 24-15,-2 4-7 16,2 1 10-16,-1-1-1 15,0-10-17-15,2-2 24 16,2-6-33-16,1-8 0 16,2-11-1-16,2 2 1 15,0-3 2-15,0-2-2 16,0 0 1-16,0 0 22 16,0 0-17-16,4-14-6 15,12-5-13-15,6-4-46 0,1 1 43 16,1 4 6-1,-1 6-1-15,-4 6 5 16,-3 2 5-16,-3 4 0 16,-1 0 0-16,-3 4-3 0,-3 11 3 15,-4 7 1-15,-2 9 0 16,0-4 7-16,-2 4-6 16,-11-4 11-16,-1-4-12 15,1-2 0-15,2-7-9 16,0-5-94-16,-12-9-60 15,6 0-111-15,-1-21-316 0</inkml:trace>
  <inkml:trace contextRef="#ctx0" brushRef="#br0" timeOffset="-156051.76">13321 15363 1955 0,'0'0'738'16,"0"0"-575"-16,0 0-149 15,0 0-10-15,140-69-4 16,-91 65-69-16,9 4-77 15,-8 0-111-15,-15 8-423 16</inkml:trace>
  <inkml:trace contextRef="#ctx0" brushRef="#br0" timeOffset="-155076.06">14010 15927 1211 0,'0'0'483'16,"0"0"-221"-16,0 0-36 15,0 0-62-15,0 0-70 16,0 0-54-16,0 0-25 15,-105-32 13-15,67 69-22 0,1 9 28 16,2 16 51-16,9 8-9 16,10 2-28-16,10 0-5 15,6-1-13-15,0-9-6 16,22-8-24-16,10-10-1 16,7-9-24-16,13-6-38 15,25-17-91-15,-10-7-97 16,-11-5-421-16</inkml:trace>
  <inkml:trace contextRef="#ctx0" brushRef="#br0" timeOffset="-154429.59">14291 16062 1189 0,'0'0'495'16,"0"0"-419"-16,0 0 36 15,0 0 80-15,0 0-36 0,0 0-77 16,0 0-29-16,8-18-28 16,-8 40-21-16,-4 8 29 15,-7 7 48-15,-3 9-20 16,4-2 8-16,0-9 2 15,1-5-31-15,7-7-29 16,0-9 7-16,2-7-15 16,0-5 0-16,0-2-1 15,0 0-12-15,0 0-2 16,7-9 14-16,15-9-13 16,5-8-41-16,2-3 30 0,0 7 19 15,-4 10-2 1,-2 2-1-16,-2 10 9 15,-1 0 10-15,-2 3-9 16,-5 12-2-16,-2 8 2 0,-6 4-1 16,-5 4 45-16,0 1-26 15,0-1 4-15,-3 0-19 16,-7-5 5-16,-2-4-18 16,1-4 2-16,2-4-53 15,3-10-34-15,-4-4-47 16,2-18-61-16,-1-20-177 15,2-4-1314-15</inkml:trace>
  <inkml:trace contextRef="#ctx0" brushRef="#br0" timeOffset="-154302.28">14351 15954 1416 0,'0'0'949'0,"0"0"-680"0,0 0-237 15,0 0-32-15,125-59 0 16,-81 55-93-16,20 4-95 15,-8 4-284-15,-11 2-501 0</inkml:trace>
  <inkml:trace contextRef="#ctx0" brushRef="#br0" timeOffset="-154025.52">14843 15994 1579 0,'0'0'519'0,"0"0"-512"0,0 0-7 15,0 0 0-15,0 0 28 16,0 0 52-16,19 112 26 16,-13-73 2-16,1 2-25 15,-3-1-13-15,-2 0 15 16,-2 1-52-16,0-5-20 16,0-10-13-16,0-5 0 15,0-2 1-15,0-13-1 16,0-2-18-16,0-4-11 15,0 0-12-15,7-18 22 16,11-22-113-16,17-40-217 16,-4 7-246-16,-1 7-435 0</inkml:trace>
  <inkml:trace contextRef="#ctx0" brushRef="#br0" timeOffset="-153872.84">15039 16062 1159 0,'0'0'925'0,"0"0"-619"16,0 0-222-16,0 0-47 15,0 0 66-15,-37 110-6 16,26-71-30-16,4-1-18 15,7-3-11-15,0-8-28 16,5 1-4-16,12-6-6 16,8-5-40-16,4-3-51 15,22-14-63-15,-9 0-140 16,-1 0-398-16</inkml:trace>
  <inkml:trace contextRef="#ctx0" brushRef="#br0" timeOffset="-153545.62">15244 15758 1647 0,'0'0'317'0,"0"0"-183"15,0 0-33-15,0 0-24 16,0 0-19-16,0 0-17 16,0 0 13-16,79 41 2 15,-79-3 17-15,0 6 60 16,-16 2-38-16,-6-5-52 0,2-11 18 16,6-6-34-16,10-12-16 15,4-2-11-15,0-2 0 16,18-2-22-1,15 2-26-15,36-8-89 0,-7 0-75 16,-1 0-461-16</inkml:trace>
  <inkml:trace contextRef="#ctx0" brushRef="#br0" timeOffset="-153356.72">15630 16254 1007 0,'0'0'1024'0,"0"0"-664"0,0 0-177 16,0 0-15-16,0 0-99 16,0 0-54-16,0 0-15 15,154-4-11-15,-102 3-32 16,17-4-125-16,-11 1-298 16,-12-4-616-16</inkml:trace>
  <inkml:trace contextRef="#ctx0" brushRef="#br0" timeOffset="-152929.89">16197 16022 1497 0,'0'0'507'16,"0"0"-462"-16,0 0-44 0,0 0 90 15,0 0 72-15,0 0-25 16,24 134-51-16,-24-90 26 15,0 5-37-15,-9-8-12 16,0 1-23-16,0-5-22 16,5-9-8-16,-1-10-11 15,5-6-1-15,0-8 1 16,0-4-33-16,0 0 8 16,21-12-38-16,5-20-44 15,8-16-104-15,1-7-184 16,1-3-243-16,-9 4 253 15,-9 15 385-15,-9 16 763 16,-7 11-265-16,-2 12-390 16,0 0-81-16,0 22 32 15,-9 8 88-15,3 2-28 0,2 4-41 16,4 0-27-16,4-2-17 16,17-2-16-16,10-6-6 15,10-7-12-15,3-6-28 16,6-8-32-16,10-10-121 15,-14-17-142-15,-10-9-447 0</inkml:trace>
  <inkml:trace contextRef="#ctx0" brushRef="#br0" timeOffset="-152426.68">16551 15633 1343 0,'0'0'731'0,"0"0"-583"15,0 0-19-15,0 0 24 16,0 0-10-16,0 0-51 15,0 0-31-15,-9-45-43 0,9 44 27 16,0-2-27-16,0 3-18 16,2 0-6-16,5 0-48 15,-3 17 39-15,-2 7 0 16,-2 10 15-16,0 2 15 16,-11 4 33-16,-7-8 3 15,5-6-24-15,5-8-21 16,5-4 3-16,3-2-9 15,0 2-31-15,9-6 10 16,9 2-31-16,2 0 19 16,-2 2 12-16,-5-6 5 15,-3 6 15-15,-4 6-12 16,-4 5 13-16,-2 3 9 16,0 6-3-16,0 0-6 15,0-2 0-15,0-6-14 0,0-8-92 16,17-16-141-16,4 0-373 15,-3 0-968-15</inkml:trace>
  <inkml:trace contextRef="#ctx0" brushRef="#br0" timeOffset="-152268.79">16979 15807 2177 0,'0'0'268'15,"0"0"-182"-15,0 0 39 16,80 138-38-16,-73-71 4 15,-7 8-21-15,0 10-58 16,-5 1-12-16,-13 2-18 16,-6 11-60-16,2-24-224 0,4-20-597 15</inkml:trace>
  <inkml:trace contextRef="#ctx0" brushRef="#br0" timeOffset="-151646.88">17481 15932 1373 0,'0'0'490'16,"0"0"-328"-16,0 0 15 16,0 0 27-16,0 0-69 15,0 0-86-15,0 0-43 16,-108 54-6-16,58-2 0 16,2 12 40-16,6-1 2 15,16-2-25-15,9-11-11 16,17-10 0-16,0-13-7 0,27-9 1 15,14-14-33-15,8-4-12 16,17-36-63-16,-12-9-214 16,-9-4-392-16</inkml:trace>
  <inkml:trace contextRef="#ctx0" brushRef="#br0" timeOffset="-151425.81">17505 15400 1664 0,'0'0'190'0,"0"0"-190"16,0 0 0-16,0 0 108 16,-14 157 65-16,10-72 16 0,2 11-42 15,0 5-34-15,2-13-22 16,0 7-28-16,0-7-33 16,0-12-13-16,11-4-17 15,0-14-11-15,4-9-61 16,2-17-107-16,2-28-120 15,-1-4-86-15,-3-18-591 0</inkml:trace>
  <inkml:trace contextRef="#ctx0" brushRef="#br0" timeOffset="-151079.81">17782 16017 1324 0,'0'0'481'15,"0"0"-355"-15,0 0 85 0,0 0-41 16,35 128-22-1,-35-82-8-15,0-5-37 0,0-3-18 16,0-1-42 0,-2-15-20-16,0-5-7 0,2-10-16 15,0-4-10-15,0-3 8 16,4 0-31-16,17-26 23 16,2-14-142-16,4-10-39 15,-6-8-192-15,-8 4-224 16,-13 13 607-16,0 16 259 15,-3 17 11-15,-12 8-182 16,1 16 6-16,6 12 74 16,6 7-31-16,2 0-24 15,6-3-35-15,25 3-26 16,12-8-31-16,15-5-7 0,7-8-14 16,30-14-95-1,-15 0-149-15,-12-14-452 0</inkml:trace>
  <inkml:trace contextRef="#ctx0" brushRef="#br0" timeOffset="-150423.89">17086 14780 1741 0,'0'0'543'16,"0"0"-455"-16,0 0-74 16,0 0 76-16,0 0 7 15,172 18-45-15,-99-14-15 16,3-4-37-16,-2 5-10 15,15-5-120-15,-20 0-341 16,-9-5-634-16</inkml:trace>
  <inkml:trace contextRef="#ctx0" brushRef="#br0" timeOffset="-150135.69">18316 14598 1903 0,'0'0'592'0,"0"0"-436"16,0 0-47-16,0 0-7 15,161-64-80-15,-110 54-8 0,3 6-14 16,-5 4-19-16,-9 0-66 16,-11 21-94-16,-13 4-136 15,-16-4-288-15</inkml:trace>
  <inkml:trace contextRef="#ctx0" brushRef="#br0" timeOffset="-150016.39">18374 14811 1790 0,'0'0'361'0,"0"0"-234"16,114 8 50-16,-38-8-67 16,39 0-110-16,-14 0-64 15,-17 0-472-15</inkml:trace>
  <inkml:trace contextRef="#ctx0" brushRef="#br0" timeOffset="-149096.56">12369 12629 644 0,'0'0'178'15,"0"0"34"-15,0 0 114 16,-125 102-9-16,63-15-57 16,-22 54-52-16,-28 72-60 15,-15 33-73-15,-5 18-45 16,-4-5-30-16,5-37-4 16,28-53-178-16,20-47-702 0</inkml:trace>
  <inkml:trace contextRef="#ctx0" brushRef="#br0" timeOffset="-148709.92">12449 15154 629 0,'0'0'149'16,"-95"122"209"-16,7 2 144 16,-28 56-260-16,-11 30 2 15,1-2-72-15,7-10-69 16,12-29-71-16,11-9-4 16,9-15-28-16,12-31-46 15,19-42-238-15,12-26-869 0</inkml:trace>
  <inkml:trace contextRef="#ctx0" brushRef="#br0" timeOffset="-147928.62">20644 13700 1902 0,'0'0'391'16,"0"0"-251"-16,-25-143-16 15,25 82 2-15,0-2-9 16,20 2-49-16,12 10-28 16,3 10-39-16,3 14 7 0,0 14-8 15,0 13-8-15,-9 14-6 16,-6 43-6-16,-23 39 11 16,-17 43 8-16,-34 15 2 15,-16 0-1-15,5-16 0 16,22-37-63-16,7-17-147 15,14-35-175-15,9-22-934 0</inkml:trace>
  <inkml:trace contextRef="#ctx0" brushRef="#br0" timeOffset="-147831.84">20501 14415 2208 0,'0'0'493'0,"0"0"-493"0,0 0-379 15,0 0 146-15,0 0-105 16</inkml:trace>
  <inkml:trace contextRef="#ctx0" brushRef="#br0" timeOffset="-147381.05">20164 14650 781 0,'0'0'1688'0,"0"0"-1367"0,0 0-259 16,0 0-44-16,0 0 11 15,0 0-15-15,181-8-7 16,-49 6-7-16,33 2-10 16,-10 0-44-16,-12 5-91 15,-47 8-78-15,-44-3-403 0</inkml:trace>
  <inkml:trace contextRef="#ctx0" brushRef="#br0" timeOffset="-147090.6">20561 15182 1139 0,'0'0'1033'0,"0"0"-778"15,0 0-180-15,0 0-42 16,0 0-21-16,0 0-11 15,43-104-2-15,-24 92-19 16,2 7-15-16,-3 5 34 16,-1 0-13-16,-1 22 14 15,-5 7 13-15,-5 13 5 16,-6 9 9-16,0 14-21 16,0 9-6-16,-15 32-15 15,-3-18-154-15,3-15-443 0</inkml:trace>
  <inkml:trace contextRef="#ctx0" brushRef="#br0" timeOffset="-146968.43">20494 15940 1382 0,'0'0'1099'15,"0"0"-911"-15,0 0-138 16,0 0-50-16,0 0-3 16,0 0-55-16,0 0-113 15,60 72-368-15</inkml:trace>
  <inkml:trace contextRef="#ctx0" brushRef="#br0" timeOffset="-146622.82">21939 14466 1883 0,'0'0'604'0,"0"0"-450"0,0 0-39 15,0 0 30-15,0 0-76 16,0 0-47-16,0 0-22 16,123 0-26-16,-90 16-49 15,-10 18-177-15,-10-9-137 16,-13 0-915-16</inkml:trace>
  <inkml:trace contextRef="#ctx0" brushRef="#br0" timeOffset="-146496.78">21771 14865 1659 0,'0'0'955'0,"0"0"-834"16,0 0-108-16,0 0-10 15,199 7-3-15,-97-7-158 16,-2-7-461-16</inkml:trace>
  <inkml:trace contextRef="#ctx0" brushRef="#br0" timeOffset="-146081.03">23414 14011 1642 0,'0'0'393'0,"0"0"-234"16,0 0 25-1,-44-115-15-15,42 83-10 0,2-2-32 16,6 4-77 0,21 4-50-16,4 4 0 0,3 8-6 15,1 6-6-15,-4 8-11 16,1 0 13-16,-5 16-4 16,-5 17 11-16,-9 13 3 15,-11 15 0-15,-2 25 0 16,-29 33 8-16,-24 29-7 15,-7 4-2-15,4-23-29 16,19-33-153-16,14-36-160 16,7-10-286-16,1 3-10 0,-3-3 639 15,0-4 312 1,2-8 247-16,3-6-252 0,-1 5-110 16,-1 15-148-16,4-3-49 15,0-13-522-15</inkml:trace>
  <inkml:trace contextRef="#ctx0" brushRef="#br0" timeOffset="-145795.9">23314 15236 2650 0,'0'0'0'15,"0"0"-956"-15,0 0 753 16,0 0-159-16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98451-9855-4532-94D8-51D61804881F}" type="datetimeFigureOut">
              <a:rPr lang="vi-VN" smtClean="0"/>
              <a:t>05/03/2024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4402-AA25-472E-B2B4-1D89F6B38D8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26051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98451-9855-4532-94D8-51D61804881F}" type="datetimeFigureOut">
              <a:rPr lang="vi-VN" smtClean="0"/>
              <a:t>05/03/2024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4402-AA25-472E-B2B4-1D89F6B38D8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69472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98451-9855-4532-94D8-51D61804881F}" type="datetimeFigureOut">
              <a:rPr lang="vi-VN" smtClean="0"/>
              <a:t>05/03/2024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4402-AA25-472E-B2B4-1D89F6B38D8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90104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98451-9855-4532-94D8-51D61804881F}" type="datetimeFigureOut">
              <a:rPr lang="vi-VN" smtClean="0"/>
              <a:t>05/03/2024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4402-AA25-472E-B2B4-1D89F6B38D8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21995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98451-9855-4532-94D8-51D61804881F}" type="datetimeFigureOut">
              <a:rPr lang="vi-VN" smtClean="0"/>
              <a:t>05/03/2024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4402-AA25-472E-B2B4-1D89F6B38D8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35852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98451-9855-4532-94D8-51D61804881F}" type="datetimeFigureOut">
              <a:rPr lang="vi-VN" smtClean="0"/>
              <a:t>05/03/2024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4402-AA25-472E-B2B4-1D89F6B38D8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74514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98451-9855-4532-94D8-51D61804881F}" type="datetimeFigureOut">
              <a:rPr lang="vi-VN" smtClean="0"/>
              <a:t>05/03/2024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4402-AA25-472E-B2B4-1D89F6B38D8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14581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98451-9855-4532-94D8-51D61804881F}" type="datetimeFigureOut">
              <a:rPr lang="vi-VN" smtClean="0"/>
              <a:t>05/03/2024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4402-AA25-472E-B2B4-1D89F6B38D8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84643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98451-9855-4532-94D8-51D61804881F}" type="datetimeFigureOut">
              <a:rPr lang="vi-VN" smtClean="0"/>
              <a:t>05/03/2024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4402-AA25-472E-B2B4-1D89F6B38D8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75483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98451-9855-4532-94D8-51D61804881F}" type="datetimeFigureOut">
              <a:rPr lang="vi-VN" smtClean="0"/>
              <a:t>05/03/2024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4402-AA25-472E-B2B4-1D89F6B38D8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44959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98451-9855-4532-94D8-51D61804881F}" type="datetimeFigureOut">
              <a:rPr lang="vi-VN" smtClean="0"/>
              <a:t>05/03/2024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A4402-AA25-472E-B2B4-1D89F6B38D8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53988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98451-9855-4532-94D8-51D61804881F}" type="datetimeFigureOut">
              <a:rPr lang="vi-VN" smtClean="0"/>
              <a:t>05/03/2024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A4402-AA25-472E-B2B4-1D89F6B38D8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2913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customXml" Target="../ink/ink15.xml"/><Relationship Id="rId4" Type="http://schemas.openxmlformats.org/officeDocument/2006/relationships/image" Target="../media/image4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customXml" Target="../ink/ink3.xml"/><Relationship Id="rId4" Type="http://schemas.openxmlformats.org/officeDocument/2006/relationships/image" Target="../media/image17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5" Type="http://schemas.openxmlformats.org/officeDocument/2006/relationships/customXml" Target="../ink/ink18.xml"/><Relationship Id="rId4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customXml" Target="../ink/ink8.xml"/><Relationship Id="rId4" Type="http://schemas.openxmlformats.org/officeDocument/2006/relationships/image" Target="../media/image2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71" y="489144"/>
            <a:ext cx="10865534" cy="44246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155600" y="2657160"/>
              <a:ext cx="9669600" cy="34419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4080" y="2644920"/>
                <a:ext cx="9689760" cy="346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4043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58" y="319892"/>
            <a:ext cx="7582728" cy="14245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500760" y="1610640"/>
              <a:ext cx="4960440" cy="2516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9960" y="1604880"/>
                <a:ext cx="4977000" cy="253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639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84" y="272194"/>
            <a:ext cx="8989549" cy="23871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97800" y="2774160"/>
              <a:ext cx="11457000" cy="38617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7000" y="2763720"/>
                <a:ext cx="11472840" cy="387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776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33960" y="504720"/>
              <a:ext cx="5969880" cy="3308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2440" y="493200"/>
                <a:ext cx="5990760" cy="332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631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4905" y="284671"/>
            <a:ext cx="101744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en-US" sz="3600" b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II- CÁC ĐẶC TRƯNG CỦA BIẾN NGẪU NHIÊN</a:t>
            </a:r>
            <a:endParaRPr lang="vi-VN" altLang="en-US" sz="3600" b="1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05" y="1366131"/>
            <a:ext cx="9499628" cy="509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32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43" y="265817"/>
            <a:ext cx="8671101" cy="380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497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FA9853-A322-4486-AB35-31B88189C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88" y="521127"/>
            <a:ext cx="8535012" cy="14563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E117D9-2C69-4751-AB77-757C8D332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63" y="2622509"/>
            <a:ext cx="9987324" cy="97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929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63E170-3F38-4EB5-9261-92BFA61AB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47" y="366111"/>
            <a:ext cx="8928931" cy="17200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E72675-1385-45C5-B62B-E74895DF4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25" y="2761766"/>
            <a:ext cx="9749971" cy="172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54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68" y="518230"/>
            <a:ext cx="8722865" cy="14121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68" y="3183289"/>
            <a:ext cx="8904288" cy="200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485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01040" y="281520"/>
              <a:ext cx="11242440" cy="5813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7720" y="269640"/>
                <a:ext cx="11264040" cy="583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2095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64" y="338881"/>
            <a:ext cx="10028213" cy="54257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168920" y="5960520"/>
              <a:ext cx="1002960" cy="3801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7400" y="5948640"/>
                <a:ext cx="102348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0CD3B2E-8CC9-4089-AC39-DC75F291E893}"/>
                  </a:ext>
                </a:extLst>
              </p14:cNvPr>
              <p14:cNvContentPartPr/>
              <p14:nvPr/>
            </p14:nvContentPartPr>
            <p14:xfrm>
              <a:off x="3448080" y="4781520"/>
              <a:ext cx="1562400" cy="576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0CD3B2E-8CC9-4089-AC39-DC75F291E89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38720" y="4772160"/>
                <a:ext cx="1581120" cy="7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3980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53" y="291538"/>
            <a:ext cx="7336595" cy="14434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537480" y="407160"/>
              <a:ext cx="10675080" cy="3954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6320" y="397440"/>
                <a:ext cx="10697760" cy="39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7733160" y="2580840"/>
              <a:ext cx="360" cy="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23800" y="257148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265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44600" y="370800"/>
              <a:ext cx="7920000" cy="4336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3440" y="359280"/>
                <a:ext cx="7943400" cy="436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2694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4905" y="284671"/>
            <a:ext cx="101744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en-US" sz="3600" b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II- CÁC ĐẶC TRƯNG CỦA BIẾN NGẪU NHIÊN</a:t>
            </a:r>
            <a:endParaRPr lang="vi-VN" altLang="en-US" sz="3600" b="1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17" y="1170110"/>
            <a:ext cx="9549033" cy="518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355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904" y="398292"/>
            <a:ext cx="8385518" cy="390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11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187" y="837051"/>
            <a:ext cx="5956726" cy="10902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506880" y="229680"/>
              <a:ext cx="6599160" cy="2244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3560" y="218880"/>
                <a:ext cx="6624720" cy="22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574560" y="2058120"/>
              <a:ext cx="10491480" cy="1902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2320" y="2049480"/>
                <a:ext cx="10509120" cy="191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513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E5D690-9C69-4FE2-869A-E9EFB54C7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19" y="399559"/>
            <a:ext cx="7702946" cy="2046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955468-3D7C-4B9F-A786-F24D9CEB7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47" y="3257686"/>
            <a:ext cx="9740645" cy="203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71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65" y="660887"/>
            <a:ext cx="10234896" cy="287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20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55" y="896596"/>
            <a:ext cx="10699140" cy="511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185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28" y="350079"/>
            <a:ext cx="9983080" cy="32801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936800" y="3093120"/>
              <a:ext cx="955080" cy="68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32120" y="3080880"/>
                <a:ext cx="969120" cy="9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0332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64" y="316303"/>
            <a:ext cx="10028213" cy="54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86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71600" y="362880"/>
              <a:ext cx="9999360" cy="6162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0800" y="352080"/>
                <a:ext cx="10017360" cy="617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01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77800" y="291600"/>
              <a:ext cx="11247120" cy="3807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5920" y="279000"/>
                <a:ext cx="11270880" cy="382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2876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97" y="251706"/>
            <a:ext cx="8375769" cy="24124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471600" y="333360"/>
              <a:ext cx="11163960" cy="56757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0440" y="321480"/>
                <a:ext cx="11184120" cy="56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8436600" y="2960280"/>
              <a:ext cx="256680" cy="38257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25080" y="2950200"/>
                <a:ext cx="279000" cy="384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921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67560" y="295920"/>
              <a:ext cx="11333160" cy="6123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4960" y="284040"/>
                <a:ext cx="11358360" cy="614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6431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81" y="400930"/>
            <a:ext cx="10559269" cy="603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237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16</Words>
  <Application>Microsoft Office PowerPoint</Application>
  <PresentationFormat>Widescreen</PresentationFormat>
  <Paragraphs>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CHƯƠNG III. BIẾN NGẪU NHIÊN VÀ    PHÂN PHỐI XÁC SUẤT</dc:title>
  <dc:creator>NGDIEP</dc:creator>
  <cp:lastModifiedBy>Nguyễn Điệp</cp:lastModifiedBy>
  <cp:revision>14</cp:revision>
  <dcterms:created xsi:type="dcterms:W3CDTF">2021-09-24T14:53:38Z</dcterms:created>
  <dcterms:modified xsi:type="dcterms:W3CDTF">2024-03-05T02:32:46Z</dcterms:modified>
</cp:coreProperties>
</file>